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</p:sldIdLst>
  <p:sldSz cx="9144000" cy="68754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63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5538"/>
            <a:ext cx="6858000" cy="239395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11563"/>
            <a:ext cx="6858000" cy="16589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43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713"/>
            <a:ext cx="7886700" cy="13287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30388"/>
            <a:ext cx="7886700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05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6713"/>
            <a:ext cx="1971675" cy="58261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6713"/>
            <a:ext cx="5762625" cy="58261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84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713"/>
            <a:ext cx="7886700" cy="13287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0388"/>
            <a:ext cx="7886700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30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4500"/>
            <a:ext cx="7886700" cy="285908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600575"/>
            <a:ext cx="7886700" cy="1504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670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713"/>
            <a:ext cx="7886700" cy="13287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30388"/>
            <a:ext cx="3867150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30388"/>
            <a:ext cx="3867150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59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6713"/>
            <a:ext cx="7886700" cy="13287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5925"/>
            <a:ext cx="3868737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11425"/>
            <a:ext cx="3868737" cy="3694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5925"/>
            <a:ext cx="3887788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11425"/>
            <a:ext cx="3887788" cy="3694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42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713"/>
            <a:ext cx="7886700" cy="13287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49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519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8788"/>
            <a:ext cx="2949575" cy="16033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90600"/>
            <a:ext cx="4629150" cy="488473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62163"/>
            <a:ext cx="2949575" cy="3821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685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8788"/>
            <a:ext cx="2949575" cy="16033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90600"/>
            <a:ext cx="4629150" cy="4884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62163"/>
            <a:ext cx="2949575" cy="3821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682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8850" y="2990850"/>
            <a:ext cx="4463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Public Key Crypto and TLS</a:t>
            </a:r>
          </a:p>
        </p:txBody>
      </p:sp>
    </p:spTree>
    <p:extLst>
      <p:ext uri="{BB962C8B-B14F-4D97-AF65-F5344CB8AC3E}">
        <p14:creationId xmlns:p14="http://schemas.microsoft.com/office/powerpoint/2010/main" val="2655991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611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258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534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67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015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086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63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2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396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852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121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30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7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287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720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11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582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2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40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478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007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844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299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703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782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429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790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0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415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712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376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763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17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970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821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379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4077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22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797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9036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0947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952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4452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57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Custom</PresentationFormat>
  <Paragraphs>1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9" baseType="lpstr">
      <vt:lpstr>Arial</vt:lpstr>
      <vt:lpstr>Calibri</vt:lpstr>
      <vt:lpstr>Calibri Light</vt:lpstr>
      <vt:lpstr>Standard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Lee</cp:lastModifiedBy>
  <cp:revision>2</cp:revision>
  <dcterms:created xsi:type="dcterms:W3CDTF">2016-11-04T00:29:19Z</dcterms:created>
  <dcterms:modified xsi:type="dcterms:W3CDTF">2016-11-04T00:36:47Z</dcterms:modified>
</cp:coreProperties>
</file>