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USB 2.0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Création d'une prise mâle (€)</c:v>
                </c:pt>
              </c:strCache>
            </c:strRef>
          </c:cat>
          <c:val>
            <c:numRef>
              <c:f>Feuil1!$B$2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USB 3.0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Création d'une prise mâle (€)</c:v>
                </c:pt>
              </c:strCache>
            </c:strRef>
          </c:cat>
          <c:val>
            <c:numRef>
              <c:f>Feuil1!$C$2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LSB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Création d'une prise mâle (€)</c:v>
                </c:pt>
              </c:strCache>
            </c:strRef>
          </c:cat>
          <c:val>
            <c:numRef>
              <c:f>Feuil1!$D$2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3194864"/>
        <c:axId val="-2083194320"/>
      </c:barChart>
      <c:catAx>
        <c:axId val="-208319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2083194320"/>
        <c:crosses val="autoZero"/>
        <c:auto val="1"/>
        <c:lblAlgn val="ctr"/>
        <c:lblOffset val="100"/>
        <c:noMultiLvlLbl val="0"/>
      </c:catAx>
      <c:valAx>
        <c:axId val="-208319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208319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USB 2.0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Vitesse (Mo/s)</c:v>
                </c:pt>
              </c:strCache>
            </c:strRef>
          </c:cat>
          <c:val>
            <c:numRef>
              <c:f>Feuil1!$B$2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USB 3.0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Vitesse (Mo/s)</c:v>
                </c:pt>
              </c:strCache>
            </c:strRef>
          </c:cat>
          <c:val>
            <c:numRef>
              <c:f>Feuil1!$C$2</c:f>
              <c:numCache>
                <c:formatCode>General</c:formatCode>
                <c:ptCount val="1"/>
                <c:pt idx="0">
                  <c:v>625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LSB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Vitesse (Mo/s)</c:v>
                </c:pt>
              </c:strCache>
            </c:strRef>
          </c:cat>
          <c:val>
            <c:numRef>
              <c:f>Feuil1!$D$2</c:f>
              <c:numCache>
                <c:formatCode>General</c:formatCode>
                <c:ptCount val="1"/>
                <c:pt idx="0">
                  <c:v>4500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869443152"/>
        <c:axId val="-1869442064"/>
      </c:barChart>
      <c:catAx>
        <c:axId val="-1869443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1869442064"/>
        <c:crosses val="autoZero"/>
        <c:auto val="1"/>
        <c:lblAlgn val="ctr"/>
        <c:lblOffset val="100"/>
        <c:noMultiLvlLbl val="0"/>
      </c:catAx>
      <c:valAx>
        <c:axId val="-1869442064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186944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93366" y="603849"/>
            <a:ext cx="7039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solidFill>
                  <a:srgbClr val="0070C0"/>
                </a:solidFill>
              </a:rPr>
              <a:t>LSB</a:t>
            </a:r>
          </a:p>
          <a:p>
            <a:pPr algn="ctr"/>
            <a:r>
              <a:rPr lang="fr-FR" sz="4800" dirty="0" smtClean="0">
                <a:solidFill>
                  <a:srgbClr val="0070C0"/>
                </a:solidFill>
              </a:rPr>
              <a:t>Light Speed Bus</a:t>
            </a:r>
            <a:endParaRPr lang="fr-FR" sz="4800" dirty="0">
              <a:solidFill>
                <a:srgbClr val="0070C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5" t="30412" r="9515" b="28833"/>
          <a:stretch/>
        </p:blipFill>
        <p:spPr>
          <a:xfrm>
            <a:off x="7815532" y="4347817"/>
            <a:ext cx="3416059" cy="129385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6" name="ZoneTexte 5"/>
          <p:cNvSpPr txBox="1"/>
          <p:nvPr/>
        </p:nvSpPr>
        <p:spPr>
          <a:xfrm>
            <a:off x="7944928" y="5805577"/>
            <a:ext cx="371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B0F0"/>
                </a:solidFill>
              </a:rPr>
              <a:t>Galdan MOULINNEUF</a:t>
            </a:r>
            <a:endParaRPr lang="fr-FR" sz="2800" dirty="0">
              <a:solidFill>
                <a:srgbClr val="00B0F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0" r="49665" b="53119"/>
          <a:stretch/>
        </p:blipFill>
        <p:spPr>
          <a:xfrm>
            <a:off x="2664305" y="2984845"/>
            <a:ext cx="3976990" cy="136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 smtClean="0">
                <a:solidFill>
                  <a:srgbClr val="0070C0"/>
                </a:solidFill>
              </a:rPr>
              <a:t>Interface NOUVELLE GENERATION</a:t>
            </a:r>
            <a:endParaRPr lang="fr-FR" sz="4800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249487"/>
            <a:ext cx="10245455" cy="2046468"/>
          </a:xfrm>
        </p:spPr>
        <p:txBody>
          <a:bodyPr>
            <a:no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Plusieurs millions de données à sauvegarder par jour</a:t>
            </a:r>
          </a:p>
          <a:p>
            <a:r>
              <a:rPr lang="fr-FR" sz="2800" dirty="0" smtClean="0">
                <a:solidFill>
                  <a:srgbClr val="002060"/>
                </a:solidFill>
              </a:rPr>
              <a:t>Plus il y a de données, plus les sauvegardes sont lentes</a:t>
            </a:r>
            <a:endParaRPr lang="fr-FR" sz="2800" dirty="0">
              <a:solidFill>
                <a:srgbClr val="002060"/>
              </a:solidFill>
            </a:endParaRPr>
          </a:p>
          <a:p>
            <a:r>
              <a:rPr lang="fr-FR" sz="2800" dirty="0" smtClean="0">
                <a:solidFill>
                  <a:srgbClr val="002060"/>
                </a:solidFill>
              </a:rPr>
              <a:t>Acheter des supports de sauvegarde est de plus en plus cher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1440611" y="4684143"/>
            <a:ext cx="3226279" cy="12163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063706" y="4830640"/>
            <a:ext cx="5581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rgbClr val="92D050"/>
                </a:solidFill>
              </a:rPr>
              <a:t>LSB est la solution !</a:t>
            </a:r>
            <a:endParaRPr lang="fr-FR" sz="5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 smtClean="0">
                <a:solidFill>
                  <a:srgbClr val="0070C0"/>
                </a:solidFill>
              </a:rPr>
              <a:t>Expérience</a:t>
            </a:r>
            <a:endParaRPr lang="fr-FR" sz="5400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0355" y="2097088"/>
            <a:ext cx="8008113" cy="8905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dirty="0" smtClean="0">
                <a:solidFill>
                  <a:srgbClr val="002060"/>
                </a:solidFill>
              </a:rPr>
              <a:t>Équipe de professionnels diplômés de Stanford en Physique et Électronique et chercheurs à Caltech depuis plus de 10 ans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59807" y="3221270"/>
            <a:ext cx="186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2060"/>
                </a:solidFill>
              </a:rPr>
              <a:t>Partenariats :</a:t>
            </a:r>
            <a:endParaRPr lang="fr-FR" sz="2400" dirty="0">
              <a:solidFill>
                <a:srgbClr val="002060"/>
              </a:solidFill>
            </a:endParaRPr>
          </a:p>
        </p:txBody>
      </p:sp>
      <p:sp>
        <p:nvSpPr>
          <p:cNvPr id="6" name="AutoShape 2" descr="Résultat de recherche d'images pour &quot;microsof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19" y="4153968"/>
            <a:ext cx="2887632" cy="192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60" y="4153968"/>
            <a:ext cx="2679940" cy="192508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728" y="4309244"/>
            <a:ext cx="3386019" cy="16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2745" y="25678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>
                <a:solidFill>
                  <a:srgbClr val="0070C0"/>
                </a:solidFill>
              </a:rPr>
              <a:t>Atouts</a:t>
            </a:r>
            <a:endParaRPr lang="fr-FR" sz="5400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7391" y="1671237"/>
            <a:ext cx="2455805" cy="683774"/>
          </a:xfrm>
        </p:spPr>
        <p:txBody>
          <a:bodyPr numCol="1">
            <a:noAutofit/>
          </a:bodyPr>
          <a:lstStyle/>
          <a:p>
            <a:r>
              <a:rPr lang="fr-FR" sz="3200" dirty="0" smtClean="0">
                <a:solidFill>
                  <a:srgbClr val="002060"/>
                </a:solidFill>
              </a:rPr>
              <a:t>Peu coûteux</a:t>
            </a:r>
            <a:endParaRPr lang="fr-FR" sz="3200" dirty="0">
              <a:solidFill>
                <a:srgbClr val="002060"/>
              </a:solidFill>
            </a:endParaRPr>
          </a:p>
        </p:txBody>
      </p:sp>
      <p:graphicFrame>
        <p:nvGraphicFramePr>
          <p:cNvPr id="6" name="Graphique 5"/>
          <p:cNvGraphicFramePr/>
          <p:nvPr>
            <p:extLst>
              <p:ext uri="{D42A27DB-BD31-4B8C-83A1-F6EECF244321}">
                <p14:modId xmlns:p14="http://schemas.microsoft.com/office/powerpoint/2010/main" val="3876070953"/>
              </p:ext>
            </p:extLst>
          </p:nvPr>
        </p:nvGraphicFramePr>
        <p:xfrm>
          <a:off x="810882" y="2734574"/>
          <a:ext cx="5244862" cy="3423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Espace réservé du contenu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179117"/>
              </p:ext>
            </p:extLst>
          </p:nvPr>
        </p:nvGraphicFramePr>
        <p:xfrm>
          <a:off x="6052263" y="2734574"/>
          <a:ext cx="5714852" cy="3321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Espace réservé du contenu 2"/>
          <p:cNvSpPr txBox="1">
            <a:spLocks/>
          </p:cNvSpPr>
          <p:nvPr/>
        </p:nvSpPr>
        <p:spPr>
          <a:xfrm>
            <a:off x="4827841" y="1671237"/>
            <a:ext cx="2455805" cy="68377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rgbClr val="002060"/>
                </a:solidFill>
              </a:rPr>
              <a:t>Rapide</a:t>
            </a:r>
            <a:endParaRPr lang="fr-FR" sz="3200" dirty="0">
              <a:solidFill>
                <a:srgbClr val="002060"/>
              </a:solidFill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7918292" y="1671237"/>
            <a:ext cx="2455805" cy="68377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rgbClr val="002060"/>
                </a:solidFill>
              </a:rPr>
              <a:t>Universel</a:t>
            </a:r>
            <a:endParaRPr lang="fr-F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5442" y="2093633"/>
            <a:ext cx="11309230" cy="1478570"/>
          </a:xfrm>
        </p:spPr>
        <p:txBody>
          <a:bodyPr>
            <a:noAutofit/>
          </a:bodyPr>
          <a:lstStyle/>
          <a:p>
            <a:pPr algn="ctr"/>
            <a:r>
              <a:rPr lang="fr-FR" sz="5400" dirty="0" smtClean="0"/>
              <a:t>LSB</a:t>
            </a:r>
            <a:br>
              <a:rPr lang="fr-FR" sz="5400" dirty="0" smtClean="0"/>
            </a:br>
            <a:r>
              <a:rPr lang="fr-FR" sz="5400" dirty="0" smtClean="0"/>
              <a:t>POUR ALLER PLUS VITE QUE LA LUMIÈRE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7757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157</TotalTime>
  <Words>73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Présentation PowerPoint</vt:lpstr>
      <vt:lpstr>Interface NOUVELLE GENERATION</vt:lpstr>
      <vt:lpstr>Expérience</vt:lpstr>
      <vt:lpstr>Atouts</vt:lpstr>
      <vt:lpstr>LSB POUR ALLER PLUS VITE QUE LA LUMIÈRE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Galdan Moulinneuf</dc:creator>
  <cp:lastModifiedBy>Galdan Moulinneuf</cp:lastModifiedBy>
  <cp:revision>8</cp:revision>
  <dcterms:created xsi:type="dcterms:W3CDTF">2015-10-25T19:20:16Z</dcterms:created>
  <dcterms:modified xsi:type="dcterms:W3CDTF">2015-10-25T21:57:57Z</dcterms:modified>
</cp:coreProperties>
</file>