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9" r:id="rId3"/>
    <p:sldId id="278" r:id="rId4"/>
    <p:sldId id="270" r:id="rId5"/>
    <p:sldId id="292" r:id="rId6"/>
    <p:sldId id="294" r:id="rId7"/>
    <p:sldId id="295" r:id="rId8"/>
    <p:sldId id="296" r:id="rId9"/>
    <p:sldId id="297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F5C"/>
    <a:srgbClr val="A5A680"/>
    <a:srgbClr val="A9B7C6"/>
    <a:srgbClr val="FFFFFF"/>
    <a:srgbClr val="556063"/>
    <a:srgbClr val="626458"/>
    <a:srgbClr val="3C3F41"/>
    <a:srgbClr val="8B959A"/>
    <a:srgbClr val="7F898D"/>
    <a:srgbClr val="737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4"/>
    <p:restoredTop sz="95581" autoAdjust="0"/>
  </p:normalViewPr>
  <p:slideViewPr>
    <p:cSldViewPr snapToGrid="0">
      <p:cViewPr varScale="1">
        <p:scale>
          <a:sx n="106" d="100"/>
          <a:sy n="106" d="100"/>
        </p:scale>
        <p:origin x="7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FADF-A2F1-4A59-8AD4-926581BA1B1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F8A8-EF24-491C-A19D-7D4D2A7F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F303-7C1A-4AE3-B9CB-3347A482E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33BED-1D71-4141-B612-A9EF3EA77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C7EA1-AD2E-4332-8854-1A203B31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C468-21B1-41FC-A7DE-A7FFB4D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B9EA-36F9-496A-A5F4-45BBAD0B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BF71-D225-4E1F-BEC5-8DA3A123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88ABC-DF85-446B-A16F-B47F778A5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E615-299F-4219-89BC-E5F9CC47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B8D0-2325-480C-A060-703CDA73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69A1-422F-49F2-8276-545684D4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0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A6222-BD82-4DA7-99C3-5EA8FB5D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8506A-AF71-4F9E-9CB8-B333081F1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12EC-6787-4F66-BCB0-330A412E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DAE36-BA27-4A21-BFC4-539376A3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2999-37B8-4A9B-86D3-A30A9345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02E5-04B4-4EFD-AD2D-EEB96EBB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9CD9-62AE-48D9-B1A4-5221F182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CE2D-5194-4A6F-8876-F0B24A52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4311-5FB6-4CE6-88AF-36512C55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3D9B-2083-4B45-80C6-FD38D19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B0A8-2CE4-4031-B482-69D0803E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8E13D-4DB0-4D8F-91BC-8C6F3B446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F654-81A9-4830-9B3E-DBFC9D90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69E-4A0C-423C-9311-0409E66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2CE0-3766-4486-8C4D-26D441BD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3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B520-A23A-4F0F-A3C8-01F19FE6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A34A-1E39-4C78-8764-75D70409B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5FF9-CC4D-450C-94F4-354668EC6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E277-A16F-486E-B639-585078EB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22625-1299-404A-889A-493DD611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9D4ED-DEF6-44D7-A827-B81E2E2D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18DC-7706-4FE1-BBFD-858D4655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BEAC-D599-4156-A7EE-B073123E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ADC4-D942-4426-B1AE-45D5551F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9CB82-9C26-49EF-8CE1-CEB6D83C5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3E9BA-AE31-4C15-930B-97DF95AA8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16152-22A9-413D-8FD7-4C1CC5B2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ECDF7-1F5D-488D-AEE1-D97A4B1F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0AAC6-6866-47D2-9844-DEEA8539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D1D2-5AFC-496D-B9BC-3816D37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5A518-C392-4505-B51E-834C960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2F08C-33BB-4390-A75B-2EF51B39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FFB8F-BFB2-4AB2-B9AC-64C4516E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4ABC6-91F5-4DA5-AD0C-DBA6B151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BBC49-6EC5-4414-A639-59D0DA77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63C79-F6D0-4CAB-BD9C-65A0D18F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0CF-3B43-4D7C-B114-5A8A5D0C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BDE7-0370-4996-820A-8AC27BC0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44C1-AC22-4472-96B4-2C7422644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03B50-ACF6-4476-9140-5ECF2E0C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E0D5B-CA07-40D0-81D1-78D43C3E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6EADB-00F4-4C07-BCD3-28A3377B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41F-9327-4941-8436-2AC93720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78C19-5C90-4C0F-BDB5-02C7D02FB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AD96-0239-4520-BCE0-BC4E325A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FDAA5-24C9-4E33-B85D-9E6DC654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30E-6292-4A02-BBA7-CD457C20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93ED-075A-44B3-9CFC-E7CBC97F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4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FBEFD-95AE-49E3-AA4D-BCFAFF30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8A2B-1022-4D5F-BF03-77E9DB3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DC47-7076-4C16-A9B0-D4ADCFCFE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84BC-B72B-46E1-AB04-F0747843CFE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1A5F-61EA-4E3C-BD42-709A6CE58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7223-E66B-4BFE-AC09-795CC04F2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A45EB-B57B-4603-A71C-E2255C7F23E4}"/>
              </a:ext>
            </a:extLst>
          </p:cNvPr>
          <p:cNvSpPr txBox="1"/>
          <p:nvPr/>
        </p:nvSpPr>
        <p:spPr>
          <a:xfrm>
            <a:off x="339773" y="1515982"/>
            <a:ext cx="1002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B959A"/>
                </a:solidFill>
                <a:latin typeface="Bahnschrift" panose="020B0502040204020203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077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Research Questions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1866504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914398"/>
            <a:ext cx="10718276" cy="5943602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7D88A-42F2-4F9E-BFBD-160C55B85EE9}"/>
              </a:ext>
            </a:extLst>
          </p:cNvPr>
          <p:cNvSpPr/>
          <p:nvPr/>
        </p:nvSpPr>
        <p:spPr>
          <a:xfrm>
            <a:off x="10718275" y="1828796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8EB04A-770F-4F6B-840F-C76C6E7327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10907" r="5169" b="2427"/>
          <a:stretch/>
        </p:blipFill>
        <p:spPr>
          <a:xfrm>
            <a:off x="605973" y="1166216"/>
            <a:ext cx="9506329" cy="54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7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914398"/>
            <a:ext cx="10718276" cy="5943602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Cluster 0 Persona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7501E2-B6C1-41AF-B24E-5C9DB5A1B920}"/>
              </a:ext>
            </a:extLst>
          </p:cNvPr>
          <p:cNvSpPr/>
          <p:nvPr/>
        </p:nvSpPr>
        <p:spPr>
          <a:xfrm>
            <a:off x="1069942" y="1622372"/>
            <a:ext cx="8578393" cy="4321230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rtlCol="0" anchor="ctr"/>
          <a:lstStyle/>
          <a:p>
            <a:pPr marL="109538" algn="ctr"/>
            <a:r>
              <a:rPr lang="en-US" sz="4800" dirty="0">
                <a:latin typeface="Bahnschrift" panose="020B0502040204020203" pitchFamily="34" charset="0"/>
              </a:rPr>
              <a:t>Low Blood Sugar Not Exercise</a:t>
            </a:r>
          </a:p>
          <a:p>
            <a:pPr marL="109538" algn="ctr"/>
            <a:r>
              <a:rPr lang="en-US" sz="4800" dirty="0">
                <a:latin typeface="Bahnschrift" panose="020B0502040204020203" pitchFamily="34" charset="0"/>
              </a:rPr>
              <a:t>(LBSNE Patient)</a:t>
            </a:r>
          </a:p>
          <a:p>
            <a:pPr marL="109538" algn="ctr"/>
            <a:endParaRPr lang="en-US" sz="2400" dirty="0">
              <a:latin typeface="Bahnschrift" panose="020B0502040204020203" pitchFamily="34" charset="0"/>
            </a:endParaRPr>
          </a:p>
          <a:p>
            <a:pPr marL="109538" algn="ctr"/>
            <a:r>
              <a:rPr lang="en-US" sz="2400" dirty="0">
                <a:latin typeface="Bahnschrift" panose="020B0502040204020203" pitchFamily="34" charset="0"/>
              </a:rPr>
              <a:t>The patient has a fasting blood sugar below 120 mg/dl with no exercise induced angina, and an upsloping peak exercise ST segment.</a:t>
            </a:r>
          </a:p>
        </p:txBody>
      </p:sp>
    </p:spTree>
    <p:extLst>
      <p:ext uri="{BB962C8B-B14F-4D97-AF65-F5344CB8AC3E}">
        <p14:creationId xmlns:p14="http://schemas.microsoft.com/office/powerpoint/2010/main" val="270784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Research Questions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1866504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398023-02B7-4834-BBB4-554625B3CA35}"/>
              </a:ext>
            </a:extLst>
          </p:cNvPr>
          <p:cNvSpPr/>
          <p:nvPr/>
        </p:nvSpPr>
        <p:spPr>
          <a:xfrm>
            <a:off x="9690754" y="188544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6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Research Questions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2661623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398023-02B7-4834-BBB4-554625B3CA35}"/>
              </a:ext>
            </a:extLst>
          </p:cNvPr>
          <p:cNvSpPr/>
          <p:nvPr/>
        </p:nvSpPr>
        <p:spPr>
          <a:xfrm>
            <a:off x="9690755" y="732541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A45EB-B57B-4603-A71C-E2255C7F23E4}"/>
              </a:ext>
            </a:extLst>
          </p:cNvPr>
          <p:cNvSpPr txBox="1"/>
          <p:nvPr/>
        </p:nvSpPr>
        <p:spPr>
          <a:xfrm>
            <a:off x="339773" y="1515982"/>
            <a:ext cx="1002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B959A"/>
                </a:solidFill>
                <a:latin typeface="Bahnschrift" panose="020B0502040204020203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2323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Research Questions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3623198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398023-02B7-4834-BBB4-554625B3CA35}"/>
              </a:ext>
            </a:extLst>
          </p:cNvPr>
          <p:cNvSpPr/>
          <p:nvPr/>
        </p:nvSpPr>
        <p:spPr>
          <a:xfrm>
            <a:off x="9690755" y="732541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Research Questions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4609550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398023-02B7-4834-BBB4-554625B3CA35}"/>
              </a:ext>
            </a:extLst>
          </p:cNvPr>
          <p:cNvSpPr/>
          <p:nvPr/>
        </p:nvSpPr>
        <p:spPr>
          <a:xfrm>
            <a:off x="9690755" y="732541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4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Research Questions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5587001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398023-02B7-4834-BBB4-554625B3CA35}"/>
              </a:ext>
            </a:extLst>
          </p:cNvPr>
          <p:cNvSpPr/>
          <p:nvPr/>
        </p:nvSpPr>
        <p:spPr>
          <a:xfrm>
            <a:off x="9690755" y="732541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5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376</Words>
  <Application>Microsoft Office PowerPoint</Application>
  <PresentationFormat>Widescreen</PresentationFormat>
  <Paragraphs>285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Assignment 1: Iris Dataset</vt:lpstr>
      <vt:lpstr>Assignment 1: Iris Dataset</vt:lpstr>
      <vt:lpstr>PowerPoint Presentation</vt:lpstr>
      <vt:lpstr>Assignment 1: Iris Dataset</vt:lpstr>
      <vt:lpstr>Assignment 1: Iris Dataset</vt:lpstr>
      <vt:lpstr>Assignment 1: Iris Dataset</vt:lpstr>
      <vt:lpstr>Assignment 1: Iris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Iris Dataset</dc:title>
  <dc:creator>Gale Proulx</dc:creator>
  <cp:lastModifiedBy>Gale Proulx</cp:lastModifiedBy>
  <cp:revision>50</cp:revision>
  <dcterms:created xsi:type="dcterms:W3CDTF">2020-01-30T03:31:08Z</dcterms:created>
  <dcterms:modified xsi:type="dcterms:W3CDTF">2020-02-22T21:43:29Z</dcterms:modified>
</cp:coreProperties>
</file>