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Sheet1!$B$2:$C$11</cx:f>
        <cx:lvl ptCount="10">
          <cx:pt idx="0">R</cx:pt>
          <cx:pt idx="1">D</cx:pt>
          <cx:pt idx="2">PE</cx:pt>
          <cx:pt idx="3">LM</cx:pt>
          <cx:pt idx="4">E</cx:pt>
          <cx:pt idx="5">1</cx:pt>
          <cx:pt idx="6">2</cx:pt>
          <cx:pt idx="7">3</cx:pt>
          <cx:pt idx="8">4</cx:pt>
          <cx:pt idx="9">5</cx:pt>
        </cx:lvl>
        <cx:lvl ptCount="10">
          <cx:pt idx="0">DT</cx:pt>
          <cx:pt idx="1">DT</cx:pt>
          <cx:pt idx="2">DT</cx:pt>
          <cx:pt idx="3">DT</cx:pt>
          <cx:pt idx="4">DT</cx:pt>
          <cx:pt idx="5">K-Mean</cx:pt>
          <cx:pt idx="6">K-Mean</cx:pt>
          <cx:pt idx="7">K-Mean</cx:pt>
          <cx:pt idx="8">K-Mean</cx:pt>
          <cx:pt idx="9">K-Mean</cx:pt>
        </cx:lvl>
      </cx:strDim>
      <cx:numDim type="size">
        <cx:f>Sheet1!$D$2:$D$11</cx:f>
        <cx:lvl ptCount="10" formatCode="General">
          <cx:pt idx="0">26748</cx:pt>
          <cx:pt idx="1">657</cx:pt>
          <cx:pt idx="2">2472</cx:pt>
          <cx:pt idx="3">414</cx:pt>
          <cx:pt idx="4">8421</cx:pt>
          <cx:pt idx="5">3444</cx:pt>
          <cx:pt idx="6">9088</cx:pt>
          <cx:pt idx="7">5722</cx:pt>
          <cx:pt idx="8">14816</cx:pt>
          <cx:pt idx="9">5642</cx:pt>
        </cx:lvl>
      </cx:numDim>
    </cx:data>
  </cx:chartData>
  <cx:chart>
    <cx:plotArea>
      <cx:plotAreaRegion>
        <cx:series layoutId="sunburst" uniqueId="{DED09F08-0C84-407E-94AD-3EB6F40AE1FE}">
          <cx:tx>
            <cx:txData>
              <cx:f>Sheet1!$D$1</cx:f>
              <cx:v>Series1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Sheet1!$B$2:$C$11</cx:f>
        <cx:lvl ptCount="10">
          <cx:pt idx="0">R</cx:pt>
          <cx:pt idx="1">D</cx:pt>
          <cx:pt idx="2">PE</cx:pt>
          <cx:pt idx="3">LM</cx:pt>
          <cx:pt idx="4">E</cx:pt>
          <cx:pt idx="5">1</cx:pt>
          <cx:pt idx="6">2</cx:pt>
          <cx:pt idx="7">3</cx:pt>
          <cx:pt idx="8">4</cx:pt>
          <cx:pt idx="9">5</cx:pt>
        </cx:lvl>
        <cx:lvl ptCount="10">
          <cx:pt idx="0">DT</cx:pt>
          <cx:pt idx="1">DT</cx:pt>
          <cx:pt idx="2">DT</cx:pt>
          <cx:pt idx="3">DT</cx:pt>
          <cx:pt idx="4">DT</cx:pt>
          <cx:pt idx="5">K-Means</cx:pt>
          <cx:pt idx="6">K-Means</cx:pt>
          <cx:pt idx="7">K-Means</cx:pt>
          <cx:pt idx="8">K-Means</cx:pt>
          <cx:pt idx="9">K-Means</cx:pt>
        </cx:lvl>
      </cx:strDim>
      <cx:numDim type="size">
        <cx:f>Sheet1!$D$2:$D$11</cx:f>
        <cx:lvl ptCount="10" formatCode="General">
          <cx:pt idx="0">25499</cx:pt>
          <cx:pt idx="1">2277</cx:pt>
          <cx:pt idx="2">1262</cx:pt>
          <cx:pt idx="3">1149</cx:pt>
          <cx:pt idx="4">8525</cx:pt>
          <cx:pt idx="5">6422</cx:pt>
          <cx:pt idx="6">3704</cx:pt>
          <cx:pt idx="7">11097</cx:pt>
          <cx:pt idx="8">13741</cx:pt>
          <cx:pt idx="9">3748</cx:pt>
        </cx:lvl>
      </cx:numDim>
    </cx:data>
  </cx:chartData>
  <cx:chart>
    <cx:plotArea>
      <cx:plotAreaRegion>
        <cx:series layoutId="sunburst" uniqueId="{E5281FBA-3649-436B-ACEB-A24E700E136F}">
          <cx:tx>
            <cx:txData>
              <cx:f>Sheet1!$D$1</cx:f>
              <cx:v>Series1</cx:v>
            </cx:txData>
          </cx:tx>
          <cx:dataLabels pos="ctr">
            <cx:visibility seriesName="0" categoryName="1" value="0"/>
            <cx:separator>, </cx:separator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2842"/>
            <a:ext cx="7772400" cy="313317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6842"/>
            <a:ext cx="6858000" cy="21728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1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64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79142"/>
            <a:ext cx="197167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79142"/>
            <a:ext cx="5800725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82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6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43638"/>
            <a:ext cx="7886700" cy="37435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022610"/>
            <a:ext cx="7886700" cy="19686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93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95710"/>
            <a:ext cx="38862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395710"/>
            <a:ext cx="38862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30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79144"/>
            <a:ext cx="788670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06137"/>
            <a:ext cx="3868340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287331"/>
            <a:ext cx="3868340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06137"/>
            <a:ext cx="3887391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287331"/>
            <a:ext cx="3887391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61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82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9969"/>
            <a:ext cx="2949178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95769"/>
            <a:ext cx="4629150" cy="63955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99862"/>
            <a:ext cx="2949178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95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9969"/>
            <a:ext cx="2949178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95769"/>
            <a:ext cx="4629150" cy="639550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99862"/>
            <a:ext cx="2949178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923-B430-482B-B2CC-A3C7EA126D03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7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79144"/>
            <a:ext cx="78867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395710"/>
            <a:ext cx="78867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341240"/>
            <a:ext cx="20574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FA923-B430-482B-B2CC-A3C7EA126D03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341240"/>
            <a:ext cx="30861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341240"/>
            <a:ext cx="20574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93595-0777-4815-AD1B-FFA32AEC7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1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E68D4BF3-C044-47E7-B94F-F4DEB5813D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1733983"/>
                  </p:ext>
                </p:extLst>
              </p:nvPr>
            </p:nvGraphicFramePr>
            <p:xfrm>
              <a:off x="-709184" y="2783908"/>
              <a:ext cx="6284483" cy="35575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E68D4BF3-C044-47E7-B94F-F4DEB5813D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09184" y="2783908"/>
                <a:ext cx="6284483" cy="3557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7538A6F2-28E0-4BA8-8C80-83B4B994DC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04746243"/>
                  </p:ext>
                </p:extLst>
              </p:nvPr>
            </p:nvGraphicFramePr>
            <p:xfrm>
              <a:off x="4337050" y="2788954"/>
              <a:ext cx="4136822" cy="34553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7538A6F2-28E0-4BA8-8C80-83B4B994DC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7050" y="2788954"/>
                <a:ext cx="4136822" cy="3455336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FCFB918-D118-4C27-9A3A-DF05D1EC92A9}"/>
              </a:ext>
            </a:extLst>
          </p:cNvPr>
          <p:cNvSpPr txBox="1"/>
          <p:nvPr/>
        </p:nvSpPr>
        <p:spPr>
          <a:xfrm rot="5171188">
            <a:off x="6168372" y="3016087"/>
            <a:ext cx="357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LM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A8AE9-2BA4-420F-BC26-4C4616DF2B2A}"/>
              </a:ext>
            </a:extLst>
          </p:cNvPr>
          <p:cNvSpPr txBox="1"/>
          <p:nvPr/>
        </p:nvSpPr>
        <p:spPr>
          <a:xfrm rot="4921446">
            <a:off x="6050560" y="3027669"/>
            <a:ext cx="32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87A1A4-C48C-44DC-B4F5-4CAD916CA8AB}"/>
              </a:ext>
            </a:extLst>
          </p:cNvPr>
          <p:cNvSpPr txBox="1"/>
          <p:nvPr/>
        </p:nvSpPr>
        <p:spPr>
          <a:xfrm rot="21376402">
            <a:off x="2101712" y="2624368"/>
            <a:ext cx="233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19E21-C184-4A82-8D77-D2946B27529F}"/>
              </a:ext>
            </a:extLst>
          </p:cNvPr>
          <p:cNvSpPr txBox="1"/>
          <p:nvPr/>
        </p:nvSpPr>
        <p:spPr>
          <a:xfrm rot="174450">
            <a:off x="2292196" y="2626038"/>
            <a:ext cx="360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3086B6-FF5E-4C40-86A2-B13B280B19C2}"/>
              </a:ext>
            </a:extLst>
          </p:cNvPr>
          <p:cNvCxnSpPr/>
          <p:nvPr/>
        </p:nvCxnSpPr>
        <p:spPr>
          <a:xfrm>
            <a:off x="2245702" y="2793858"/>
            <a:ext cx="80962" cy="85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5DA99A-86E3-4F81-9C2A-767318C7546A}"/>
              </a:ext>
            </a:extLst>
          </p:cNvPr>
          <p:cNvCxnSpPr/>
          <p:nvPr/>
        </p:nvCxnSpPr>
        <p:spPr>
          <a:xfrm flipH="1">
            <a:off x="2404483" y="2793908"/>
            <a:ext cx="16669" cy="7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4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36EBE3-1720-4403-8B3F-5BC9BB545D15}"/>
              </a:ext>
            </a:extLst>
          </p:cNvPr>
          <p:cNvSpPr/>
          <p:nvPr/>
        </p:nvSpPr>
        <p:spPr>
          <a:xfrm>
            <a:off x="1421176" y="2212022"/>
            <a:ext cx="1232049" cy="8937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Before implementing retrospective chronology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2F629-2897-4CA7-96D3-0CA633351A58}"/>
              </a:ext>
            </a:extLst>
          </p:cNvPr>
          <p:cNvSpPr/>
          <p:nvPr/>
        </p:nvSpPr>
        <p:spPr>
          <a:xfrm>
            <a:off x="3276423" y="1526889"/>
            <a:ext cx="875286" cy="6244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Decision Tree Results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9DFACBA-BCF4-4831-8B23-198629C119A0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140759" y="3749429"/>
            <a:ext cx="2370951" cy="18988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2788BD2-3414-4D88-999C-8A2105D64E5C}"/>
              </a:ext>
            </a:extLst>
          </p:cNvPr>
          <p:cNvCxnSpPr>
            <a:cxnSpLocks/>
            <a:endCxn id="149" idx="1"/>
          </p:cNvCxnSpPr>
          <p:nvPr/>
        </p:nvCxnSpPr>
        <p:spPr>
          <a:xfrm rot="16200000" flipH="1">
            <a:off x="393863" y="5760204"/>
            <a:ext cx="1864740" cy="18988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D00AE3A-FE3C-458C-9CEB-1B56000F00B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2653225" y="1839117"/>
            <a:ext cx="623198" cy="81977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A369EDE-D277-41C5-B7C8-1AB3D6731A77}"/>
              </a:ext>
            </a:extLst>
          </p:cNvPr>
          <p:cNvCxnSpPr>
            <a:cxnSpLocks/>
            <a:stCxn id="2" idx="3"/>
            <a:endCxn id="50" idx="1"/>
          </p:cNvCxnSpPr>
          <p:nvPr/>
        </p:nvCxnSpPr>
        <p:spPr>
          <a:xfrm>
            <a:off x="2653225" y="2658895"/>
            <a:ext cx="623198" cy="102111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A0439-BD16-494D-9944-D2760F138E4D}"/>
              </a:ext>
            </a:extLst>
          </p:cNvPr>
          <p:cNvSpPr/>
          <p:nvPr/>
        </p:nvSpPr>
        <p:spPr>
          <a:xfrm>
            <a:off x="5038014" y="1014531"/>
            <a:ext cx="2092626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Reconnaissance: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EDD74B-F351-45AD-9C8D-CF2011FEB9D4}"/>
              </a:ext>
            </a:extLst>
          </p:cNvPr>
          <p:cNvSpPr/>
          <p:nvPr/>
        </p:nvSpPr>
        <p:spPr>
          <a:xfrm>
            <a:off x="5038014" y="1330796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Delivery: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425C50-62E8-4734-A5C8-BC9E246E453E}"/>
              </a:ext>
            </a:extLst>
          </p:cNvPr>
          <p:cNvSpPr/>
          <p:nvPr/>
        </p:nvSpPr>
        <p:spPr>
          <a:xfrm>
            <a:off x="5050598" y="1632171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Privilege Escalation: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5744AE-73CE-4F24-8057-93B8EFE3695F}"/>
              </a:ext>
            </a:extLst>
          </p:cNvPr>
          <p:cNvSpPr/>
          <p:nvPr/>
        </p:nvSpPr>
        <p:spPr>
          <a:xfrm>
            <a:off x="5050598" y="1933545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Lateral Movement: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C59E00-FE75-475A-879E-198EBBABD976}"/>
              </a:ext>
            </a:extLst>
          </p:cNvPr>
          <p:cNvSpPr/>
          <p:nvPr/>
        </p:nvSpPr>
        <p:spPr>
          <a:xfrm>
            <a:off x="5063182" y="2234920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Exfiltration: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9E53E65-A65D-4355-84A4-EB66408398F4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4151709" y="1112578"/>
            <a:ext cx="886305" cy="72653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7489224-F4DA-4AC2-90AD-BF45C5F9E780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4151709" y="1428843"/>
            <a:ext cx="886305" cy="410274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A5BB108-9DA3-429A-86C6-8FE791E0DA7F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 flipV="1">
            <a:off x="4151709" y="1730218"/>
            <a:ext cx="898889" cy="108899"/>
          </a:xfrm>
          <a:prstGeom prst="bentConnector3">
            <a:avLst>
              <a:gd name="adj1" fmla="val 4964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50A8071-2801-4237-A77F-7FF9BF67F993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4151709" y="1839117"/>
            <a:ext cx="898889" cy="192475"/>
          </a:xfrm>
          <a:prstGeom prst="bentConnector3">
            <a:avLst>
              <a:gd name="adj1" fmla="val 4964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21DD26B-3677-4465-A385-9CE23A34772A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4151709" y="1839117"/>
            <a:ext cx="911473" cy="493850"/>
          </a:xfrm>
          <a:prstGeom prst="bentConnector3">
            <a:avLst>
              <a:gd name="adj1" fmla="val 4860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B894032-6170-460B-83D5-40A337AAF440}"/>
              </a:ext>
            </a:extLst>
          </p:cNvPr>
          <p:cNvSpPr/>
          <p:nvPr/>
        </p:nvSpPr>
        <p:spPr>
          <a:xfrm>
            <a:off x="3276423" y="3387426"/>
            <a:ext cx="875286" cy="585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k-means clustering results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28A25C-4E47-4201-BF9F-2470E07252BE}"/>
              </a:ext>
            </a:extLst>
          </p:cNvPr>
          <p:cNvSpPr/>
          <p:nvPr/>
        </p:nvSpPr>
        <p:spPr>
          <a:xfrm>
            <a:off x="5038014" y="3039114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1: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8674F9-A900-49A3-98D0-261E29867EDE}"/>
              </a:ext>
            </a:extLst>
          </p:cNvPr>
          <p:cNvSpPr/>
          <p:nvPr/>
        </p:nvSpPr>
        <p:spPr>
          <a:xfrm>
            <a:off x="5038014" y="3355379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2: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4D84C0-F9CF-476B-BC03-5E2B57E12F57}"/>
              </a:ext>
            </a:extLst>
          </p:cNvPr>
          <p:cNvSpPr/>
          <p:nvPr/>
        </p:nvSpPr>
        <p:spPr>
          <a:xfrm>
            <a:off x="5050598" y="3656754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3: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D86737-58B9-4EB1-9788-E12F72019DCD}"/>
              </a:ext>
            </a:extLst>
          </p:cNvPr>
          <p:cNvSpPr/>
          <p:nvPr/>
        </p:nvSpPr>
        <p:spPr>
          <a:xfrm>
            <a:off x="5050598" y="3958128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4: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D66676D-3E49-4696-8C95-8C844917A256}"/>
              </a:ext>
            </a:extLst>
          </p:cNvPr>
          <p:cNvSpPr/>
          <p:nvPr/>
        </p:nvSpPr>
        <p:spPr>
          <a:xfrm>
            <a:off x="5038013" y="4259502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5: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8BFBDC0-C08A-4C37-9C22-FF2DB22F301B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4151709" y="3137161"/>
            <a:ext cx="886305" cy="54285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423173-736A-4EBC-BAC8-92BA29DB2FAD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 flipV="1">
            <a:off x="4151709" y="3453426"/>
            <a:ext cx="886305" cy="22658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964178A-E42F-4311-9C0F-3B483E9693AB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4151709" y="3680013"/>
            <a:ext cx="898889" cy="74788"/>
          </a:xfrm>
          <a:prstGeom prst="bentConnector3">
            <a:avLst>
              <a:gd name="adj1" fmla="val 4894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48473C5-E751-4BD2-B2CD-D61AA265D69D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4151709" y="3680013"/>
            <a:ext cx="898889" cy="376162"/>
          </a:xfrm>
          <a:prstGeom prst="bentConnector3">
            <a:avLst>
              <a:gd name="adj1" fmla="val 4894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40C7A8E-00CF-4C99-A9E0-275647B70F5A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4151709" y="3680013"/>
            <a:ext cx="886304" cy="67753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44A741E-1722-4A85-B1D7-6D21911AF7EE}"/>
              </a:ext>
            </a:extLst>
          </p:cNvPr>
          <p:cNvCxnSpPr/>
          <p:nvPr/>
        </p:nvCxnSpPr>
        <p:spPr>
          <a:xfrm flipH="1">
            <a:off x="612397" y="4801590"/>
            <a:ext cx="6188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96EF7CFF-38AB-4DA3-B331-BE8AB0CBC306}"/>
              </a:ext>
            </a:extLst>
          </p:cNvPr>
          <p:cNvCxnSpPr>
            <a:cxnSpLocks/>
            <a:stCxn id="149" idx="3"/>
          </p:cNvCxnSpPr>
          <p:nvPr/>
        </p:nvCxnSpPr>
        <p:spPr>
          <a:xfrm flipV="1">
            <a:off x="2653224" y="5767405"/>
            <a:ext cx="623199" cy="10201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EDBA97BA-242F-452A-9E8C-89C376F03B7E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2653224" y="6787516"/>
            <a:ext cx="623199" cy="97736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91EB573-139B-4371-96A1-2C46D73193A8}"/>
              </a:ext>
            </a:extLst>
          </p:cNvPr>
          <p:cNvSpPr/>
          <p:nvPr/>
        </p:nvSpPr>
        <p:spPr>
          <a:xfrm>
            <a:off x="5038014" y="5044483"/>
            <a:ext cx="2092626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Reconnaissance: 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148CEE9-78B5-4822-B539-0BDE64F64ADA}"/>
              </a:ext>
            </a:extLst>
          </p:cNvPr>
          <p:cNvSpPr/>
          <p:nvPr/>
        </p:nvSpPr>
        <p:spPr>
          <a:xfrm>
            <a:off x="5038014" y="5360748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Delivery: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09B8008-38B2-49F0-B2A6-DF31F85C8C0A}"/>
              </a:ext>
            </a:extLst>
          </p:cNvPr>
          <p:cNvSpPr/>
          <p:nvPr/>
        </p:nvSpPr>
        <p:spPr>
          <a:xfrm>
            <a:off x="5050598" y="5662123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Privilege Escalation: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8117FDA-2EA4-48B3-87EF-3B77C29BDDF3}"/>
              </a:ext>
            </a:extLst>
          </p:cNvPr>
          <p:cNvSpPr/>
          <p:nvPr/>
        </p:nvSpPr>
        <p:spPr>
          <a:xfrm>
            <a:off x="5050598" y="5963497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Lateral Movement: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C9D60AB-438F-4F95-9957-1CE515A504EC}"/>
              </a:ext>
            </a:extLst>
          </p:cNvPr>
          <p:cNvSpPr/>
          <p:nvPr/>
        </p:nvSpPr>
        <p:spPr>
          <a:xfrm>
            <a:off x="5063182" y="6264872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Exfiltration: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CC8702A-2454-456A-B0CB-2D379D4E268C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4151710" y="5142530"/>
            <a:ext cx="886305" cy="62487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437694D-43C2-4DCE-AC1B-0573C4294005}"/>
              </a:ext>
            </a:extLst>
          </p:cNvPr>
          <p:cNvCxnSpPr>
            <a:cxnSpLocks/>
            <a:endCxn id="120" idx="1"/>
          </p:cNvCxnSpPr>
          <p:nvPr/>
        </p:nvCxnSpPr>
        <p:spPr>
          <a:xfrm flipV="1">
            <a:off x="4151709" y="5458794"/>
            <a:ext cx="886304" cy="30861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67B085-CD2A-4E8D-9D59-E5D1C7117BA8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4151709" y="5760170"/>
            <a:ext cx="898888" cy="723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2ECA710-BA71-40BC-BEE2-9D7762D2AC69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4151709" y="5767405"/>
            <a:ext cx="898888" cy="29413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46531D5-0C2C-4DC7-8E7F-F35DD54967B8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4151709" y="5767404"/>
            <a:ext cx="911472" cy="59551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9EB07A3-21FF-46C4-BD13-1B0EF7C17E71}"/>
              </a:ext>
            </a:extLst>
          </p:cNvPr>
          <p:cNvSpPr/>
          <p:nvPr/>
        </p:nvSpPr>
        <p:spPr>
          <a:xfrm>
            <a:off x="5038014" y="7041955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1: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9865A98-6D88-4271-86FF-6C7A74587AA7}"/>
              </a:ext>
            </a:extLst>
          </p:cNvPr>
          <p:cNvSpPr/>
          <p:nvPr/>
        </p:nvSpPr>
        <p:spPr>
          <a:xfrm>
            <a:off x="5038014" y="7358220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2: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ADAABC7-A42B-41A3-81AF-2BBC0104D3C4}"/>
              </a:ext>
            </a:extLst>
          </p:cNvPr>
          <p:cNvSpPr/>
          <p:nvPr/>
        </p:nvSpPr>
        <p:spPr>
          <a:xfrm>
            <a:off x="5050598" y="7659595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3: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5AE33C-34E8-4E8F-AF0A-3ABC093DB212}"/>
              </a:ext>
            </a:extLst>
          </p:cNvPr>
          <p:cNvSpPr/>
          <p:nvPr/>
        </p:nvSpPr>
        <p:spPr>
          <a:xfrm>
            <a:off x="5050598" y="7960969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4: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5E2B38E-459E-4329-AEF2-B1273B1EB3E6}"/>
              </a:ext>
            </a:extLst>
          </p:cNvPr>
          <p:cNvSpPr/>
          <p:nvPr/>
        </p:nvSpPr>
        <p:spPr>
          <a:xfrm>
            <a:off x="5038013" y="8262343"/>
            <a:ext cx="2092629" cy="196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Cluster 5: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CFB1862-4CE7-4EF9-8FAC-E1BFEB2E3A88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4151709" y="7140002"/>
            <a:ext cx="886304" cy="62487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7815BF8E-F2F8-4CE0-A4F7-A131403FD73B}"/>
              </a:ext>
            </a:extLst>
          </p:cNvPr>
          <p:cNvCxnSpPr>
            <a:cxnSpLocks/>
            <a:endCxn id="131" idx="1"/>
          </p:cNvCxnSpPr>
          <p:nvPr/>
        </p:nvCxnSpPr>
        <p:spPr>
          <a:xfrm flipV="1">
            <a:off x="4151709" y="7456266"/>
            <a:ext cx="886304" cy="30861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71A6C61-EB48-41AD-9554-14217ED27B70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4151709" y="7757642"/>
            <a:ext cx="898888" cy="723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C1C69565-37BD-4C26-8A24-50F80F0FF7CF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4151709" y="7764877"/>
            <a:ext cx="898888" cy="29413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5A02FDFF-9AA8-4FCA-BB41-F8B2EA333F40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4151710" y="7764877"/>
            <a:ext cx="886303" cy="59551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E12C24E-1627-49E3-8557-D730EE93E200}"/>
              </a:ext>
            </a:extLst>
          </p:cNvPr>
          <p:cNvSpPr/>
          <p:nvPr/>
        </p:nvSpPr>
        <p:spPr>
          <a:xfrm>
            <a:off x="1421175" y="6340643"/>
            <a:ext cx="1232049" cy="8937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After implementing retrospective chronology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170E9F7-1DDF-47CF-A4F4-7FAB24A5A07E}"/>
              </a:ext>
            </a:extLst>
          </p:cNvPr>
          <p:cNvSpPr/>
          <p:nvPr/>
        </p:nvSpPr>
        <p:spPr>
          <a:xfrm>
            <a:off x="3274855" y="5484824"/>
            <a:ext cx="875286" cy="6244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Decision Tree Results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689769-CC34-44C0-8465-878506DD004E}"/>
              </a:ext>
            </a:extLst>
          </p:cNvPr>
          <p:cNvSpPr/>
          <p:nvPr/>
        </p:nvSpPr>
        <p:spPr>
          <a:xfrm>
            <a:off x="3263838" y="7450454"/>
            <a:ext cx="875286" cy="6244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k-means clustering results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39D74CB-8EA3-4243-B50C-2B5534B2B8B6}"/>
              </a:ext>
            </a:extLst>
          </p:cNvPr>
          <p:cNvSpPr txBox="1"/>
          <p:nvPr/>
        </p:nvSpPr>
        <p:spPr>
          <a:xfrm>
            <a:off x="6590514" y="978971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26748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D450F2D-636F-4F76-9A06-C1FE8FFB921A}"/>
              </a:ext>
            </a:extLst>
          </p:cNvPr>
          <p:cNvSpPr txBox="1"/>
          <p:nvPr/>
        </p:nvSpPr>
        <p:spPr>
          <a:xfrm>
            <a:off x="6590514" y="1297210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657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60547BA-86C1-443D-A4CA-BFAE22E53BEA}"/>
              </a:ext>
            </a:extLst>
          </p:cNvPr>
          <p:cNvSpPr txBox="1"/>
          <p:nvPr/>
        </p:nvSpPr>
        <p:spPr>
          <a:xfrm>
            <a:off x="6588086" y="1583057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2472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2A3D09E-52FA-4B35-A3AB-2F348475FEA3}"/>
              </a:ext>
            </a:extLst>
          </p:cNvPr>
          <p:cNvSpPr txBox="1"/>
          <p:nvPr/>
        </p:nvSpPr>
        <p:spPr>
          <a:xfrm>
            <a:off x="6588086" y="1901296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414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F1E195D-EA9D-4F60-88C5-0823C44A7E2F}"/>
              </a:ext>
            </a:extLst>
          </p:cNvPr>
          <p:cNvSpPr txBox="1"/>
          <p:nvPr/>
        </p:nvSpPr>
        <p:spPr>
          <a:xfrm>
            <a:off x="6588086" y="2185711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8421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76C674B-C3A0-4E4F-BEEA-77CAE9226013}"/>
              </a:ext>
            </a:extLst>
          </p:cNvPr>
          <p:cNvSpPr txBox="1"/>
          <p:nvPr/>
        </p:nvSpPr>
        <p:spPr>
          <a:xfrm>
            <a:off x="6593936" y="2998924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3444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75F0E45-B273-4EF4-977C-5D55A42D795B}"/>
              </a:ext>
            </a:extLst>
          </p:cNvPr>
          <p:cNvSpPr txBox="1"/>
          <p:nvPr/>
        </p:nvSpPr>
        <p:spPr>
          <a:xfrm>
            <a:off x="6593936" y="3317163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9088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83AC0BB-15DB-48E6-8591-9BD487A7BF95}"/>
              </a:ext>
            </a:extLst>
          </p:cNvPr>
          <p:cNvSpPr txBox="1"/>
          <p:nvPr/>
        </p:nvSpPr>
        <p:spPr>
          <a:xfrm>
            <a:off x="6591508" y="3603010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5722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35E11B-313C-49C7-92BB-3C5F232EBF73}"/>
              </a:ext>
            </a:extLst>
          </p:cNvPr>
          <p:cNvSpPr txBox="1"/>
          <p:nvPr/>
        </p:nvSpPr>
        <p:spPr>
          <a:xfrm>
            <a:off x="6591508" y="3921249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14816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7BF5892-2843-4B21-819A-CF00D4CFC811}"/>
              </a:ext>
            </a:extLst>
          </p:cNvPr>
          <p:cNvSpPr txBox="1"/>
          <p:nvPr/>
        </p:nvSpPr>
        <p:spPr>
          <a:xfrm>
            <a:off x="6591508" y="4205664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5642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212FAA8-A637-41FD-97F3-6671026A07B0}"/>
              </a:ext>
            </a:extLst>
          </p:cNvPr>
          <p:cNvSpPr txBox="1"/>
          <p:nvPr/>
        </p:nvSpPr>
        <p:spPr>
          <a:xfrm>
            <a:off x="6590517" y="5002125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25499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41CFC9A-6946-4A56-AC80-4111D97B4D0B}"/>
              </a:ext>
            </a:extLst>
          </p:cNvPr>
          <p:cNvSpPr txBox="1"/>
          <p:nvPr/>
        </p:nvSpPr>
        <p:spPr>
          <a:xfrm>
            <a:off x="6590517" y="5320364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2277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D7F53C7-B627-4DC1-B12B-EC31341FB6CF}"/>
              </a:ext>
            </a:extLst>
          </p:cNvPr>
          <p:cNvSpPr txBox="1"/>
          <p:nvPr/>
        </p:nvSpPr>
        <p:spPr>
          <a:xfrm>
            <a:off x="6588089" y="5606211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1262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06979D0-F4E6-4CFA-8284-09B9DCBD7846}"/>
              </a:ext>
            </a:extLst>
          </p:cNvPr>
          <p:cNvSpPr txBox="1"/>
          <p:nvPr/>
        </p:nvSpPr>
        <p:spPr>
          <a:xfrm>
            <a:off x="6588089" y="5924450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1149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D51FA21-14C0-4E2B-B5FD-D08A56814B75}"/>
              </a:ext>
            </a:extLst>
          </p:cNvPr>
          <p:cNvSpPr txBox="1"/>
          <p:nvPr/>
        </p:nvSpPr>
        <p:spPr>
          <a:xfrm>
            <a:off x="6588089" y="6208865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8525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FBCACB9-5DAD-4272-B000-E33B24E34616}"/>
              </a:ext>
            </a:extLst>
          </p:cNvPr>
          <p:cNvSpPr txBox="1"/>
          <p:nvPr/>
        </p:nvSpPr>
        <p:spPr>
          <a:xfrm>
            <a:off x="6593939" y="6994967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6422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D1DBB2A-9061-4EC6-99E6-7C6759835387}"/>
              </a:ext>
            </a:extLst>
          </p:cNvPr>
          <p:cNvSpPr txBox="1"/>
          <p:nvPr/>
        </p:nvSpPr>
        <p:spPr>
          <a:xfrm>
            <a:off x="6593939" y="7313206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3704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0FEE74C-C02A-40E2-A066-7F08DB724EA3}"/>
              </a:ext>
            </a:extLst>
          </p:cNvPr>
          <p:cNvSpPr txBox="1"/>
          <p:nvPr/>
        </p:nvSpPr>
        <p:spPr>
          <a:xfrm>
            <a:off x="6591511" y="7599053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11097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1CF11E7-346B-45A2-AB02-EDF4CE20FE15}"/>
              </a:ext>
            </a:extLst>
          </p:cNvPr>
          <p:cNvSpPr txBox="1"/>
          <p:nvPr/>
        </p:nvSpPr>
        <p:spPr>
          <a:xfrm>
            <a:off x="6591511" y="7917292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13741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56294AD-D405-4778-87AB-0055785537B1}"/>
              </a:ext>
            </a:extLst>
          </p:cNvPr>
          <p:cNvSpPr txBox="1"/>
          <p:nvPr/>
        </p:nvSpPr>
        <p:spPr>
          <a:xfrm>
            <a:off x="6591511" y="8201707"/>
            <a:ext cx="60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3748</a:t>
            </a:r>
          </a:p>
        </p:txBody>
      </p:sp>
    </p:spTree>
    <p:extLst>
      <p:ext uri="{BB962C8B-B14F-4D97-AF65-F5344CB8AC3E}">
        <p14:creationId xmlns:p14="http://schemas.microsoft.com/office/powerpoint/2010/main" val="53505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98</Words>
  <Application>Microsoft Office PowerPoint</Application>
  <PresentationFormat>Custom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Grant</dc:creator>
  <cp:lastModifiedBy>Gabriel Grant</cp:lastModifiedBy>
  <cp:revision>1</cp:revision>
  <dcterms:created xsi:type="dcterms:W3CDTF">2021-08-30T11:59:21Z</dcterms:created>
  <dcterms:modified xsi:type="dcterms:W3CDTF">2021-08-30T13:04:13Z</dcterms:modified>
</cp:coreProperties>
</file>