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9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Sheet1!$B$2:$C$11</cx:f>
        <cx:lvl ptCount="10">
          <cx:pt idx="0">R</cx:pt>
          <cx:pt idx="1">D</cx:pt>
          <cx:pt idx="2">PE</cx:pt>
          <cx:pt idx="3">LM</cx:pt>
          <cx:pt idx="4">E</cx:pt>
          <cx:pt idx="5">1</cx:pt>
          <cx:pt idx="6">2</cx:pt>
          <cx:pt idx="7">3</cx:pt>
          <cx:pt idx="8">4</cx:pt>
          <cx:pt idx="9">5</cx:pt>
        </cx:lvl>
        <cx:lvl ptCount="10">
          <cx:pt idx="0">DT</cx:pt>
          <cx:pt idx="1">DT</cx:pt>
          <cx:pt idx="2">DT</cx:pt>
          <cx:pt idx="3">DT</cx:pt>
          <cx:pt idx="4">DT</cx:pt>
          <cx:pt idx="5">K-Means</cx:pt>
          <cx:pt idx="6">K-Means</cx:pt>
          <cx:pt idx="7">K-Means</cx:pt>
          <cx:pt idx="8">K-Means</cx:pt>
          <cx:pt idx="9">K-Means</cx:pt>
        </cx:lvl>
      </cx:strDim>
      <cx:numDim type="size">
        <cx:f>Sheet1!$D$2:$D$11</cx:f>
        <cx:lvl ptCount="10" formatCode="General">
          <cx:pt idx="0">26328</cx:pt>
          <cx:pt idx="1">1285</cx:pt>
          <cx:pt idx="2">2370</cx:pt>
          <cx:pt idx="3">190</cx:pt>
          <cx:pt idx="4">8539</cx:pt>
          <cx:pt idx="5">5645</cx:pt>
          <cx:pt idx="6">5715</cx:pt>
          <cx:pt idx="7">9124</cx:pt>
          <cx:pt idx="8">3408</cx:pt>
          <cx:pt idx="9">14820</cx:pt>
        </cx:lvl>
      </cx:numDim>
    </cx:data>
  </cx:chartData>
  <cx:chart>
    <cx:plotArea>
      <cx:plotAreaRegion>
        <cx:series layoutId="sunburst" uniqueId="{DED09F08-0C84-407E-94AD-3EB6F40AE1FE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</a:defRPr>
                </a:pPr>
                <a:endParaRPr lang="en-US" sz="12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K-Means</a:t>
                  </a:r>
                </a:p>
              </cx:txPr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Sheet1!$B$2:$C$11</cx:f>
        <cx:lvl ptCount="10">
          <cx:pt idx="0">R</cx:pt>
          <cx:pt idx="1">D</cx:pt>
          <cx:pt idx="2">PE</cx:pt>
          <cx:pt idx="3">LM</cx:pt>
          <cx:pt idx="4">E</cx:pt>
          <cx:pt idx="5">1</cx:pt>
          <cx:pt idx="6">2</cx:pt>
          <cx:pt idx="7">3</cx:pt>
          <cx:pt idx="8">4</cx:pt>
          <cx:pt idx="9">5</cx:pt>
        </cx:lvl>
        <cx:lvl ptCount="10">
          <cx:pt idx="0">DT</cx:pt>
          <cx:pt idx="1">DT</cx:pt>
          <cx:pt idx="2">DT</cx:pt>
          <cx:pt idx="3">DT</cx:pt>
          <cx:pt idx="4">DT</cx:pt>
          <cx:pt idx="5">K-Means</cx:pt>
          <cx:pt idx="6">K-Means</cx:pt>
          <cx:pt idx="7">K-Means</cx:pt>
          <cx:pt idx="8">K-Means</cx:pt>
          <cx:pt idx="9">K-Means</cx:pt>
        </cx:lvl>
      </cx:strDim>
      <cx:numDim type="size">
        <cx:f>Sheet1!$D$2:$D$11</cx:f>
        <cx:lvl ptCount="10" formatCode="General">
          <cx:pt idx="0">24101</cx:pt>
          <cx:pt idx="1">3345</cx:pt>
          <cx:pt idx="2">1327</cx:pt>
          <cx:pt idx="3">1205</cx:pt>
          <cx:pt idx="4">8734</cx:pt>
          <cx:pt idx="5">10705</cx:pt>
          <cx:pt idx="6">4413</cx:pt>
          <cx:pt idx="7">13232</cx:pt>
          <cx:pt idx="8">3923</cx:pt>
          <cx:pt idx="9">6439</cx:pt>
        </cx:lvl>
      </cx:numDim>
    </cx:data>
  </cx:chartData>
  <cx:chart>
    <cx:plotArea>
      <cx:plotAreaRegion>
        <cx:series layoutId="sunburst" uniqueId="{E5281FBA-3649-436B-ACEB-A24E700E136F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  <cx:separator>, </cx:separator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K-Means</a:t>
                  </a:r>
                </a:p>
              </cx:txPr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355149"/>
            <a:ext cx="6425724" cy="288280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349128"/>
            <a:ext cx="5669756" cy="19991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40855"/>
            <a:ext cx="1630055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40855"/>
            <a:ext cx="4795669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1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064352"/>
            <a:ext cx="6520220" cy="344441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541353"/>
            <a:ext cx="6520220" cy="18113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40856"/>
            <a:ext cx="652022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029849"/>
            <a:ext cx="3198096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024646"/>
            <a:ext cx="3198096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029849"/>
            <a:ext cx="3213847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024646"/>
            <a:ext cx="321384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192226"/>
            <a:ext cx="3827085" cy="588445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192226"/>
            <a:ext cx="3827085" cy="588445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40856"/>
            <a:ext cx="652022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204273"/>
            <a:ext cx="652022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A923-B430-482B-B2CC-A3C7EA126D0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674706"/>
            <a:ext cx="25513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68D4BF3-C044-47E7-B94F-F4DEB5813D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8592276"/>
                  </p:ext>
                </p:extLst>
              </p:nvPr>
            </p:nvGraphicFramePr>
            <p:xfrm>
              <a:off x="-1501347" y="2424339"/>
              <a:ext cx="6284483" cy="35575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68D4BF3-C044-47E7-B94F-F4DEB5813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01347" y="2424339"/>
                <a:ext cx="6284483" cy="3557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7538A6F2-28E0-4BA8-8C80-83B4B994DC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9035752"/>
                  </p:ext>
                </p:extLst>
              </p:nvPr>
            </p:nvGraphicFramePr>
            <p:xfrm>
              <a:off x="3544887" y="2429387"/>
              <a:ext cx="4136822" cy="3455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7538A6F2-28E0-4BA8-8C80-83B4B994DC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4887" y="2429387"/>
                <a:ext cx="4136822" cy="345533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CFB918-D118-4C27-9A3A-DF05D1EC92A9}"/>
              </a:ext>
            </a:extLst>
          </p:cNvPr>
          <p:cNvSpPr txBox="1"/>
          <p:nvPr/>
        </p:nvSpPr>
        <p:spPr>
          <a:xfrm rot="5171188">
            <a:off x="5376211" y="2656521"/>
            <a:ext cx="357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A8AE9-2BA4-420F-BC26-4C4616DF2B2A}"/>
              </a:ext>
            </a:extLst>
          </p:cNvPr>
          <p:cNvSpPr txBox="1"/>
          <p:nvPr/>
        </p:nvSpPr>
        <p:spPr>
          <a:xfrm rot="4921446">
            <a:off x="5258398" y="2668103"/>
            <a:ext cx="32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7A1A4-C48C-44DC-B4F5-4CAD916CA8AB}"/>
              </a:ext>
            </a:extLst>
          </p:cNvPr>
          <p:cNvSpPr txBox="1"/>
          <p:nvPr/>
        </p:nvSpPr>
        <p:spPr>
          <a:xfrm rot="21376402">
            <a:off x="1309549" y="2264801"/>
            <a:ext cx="233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19E21-C184-4A82-8D77-D2946B27529F}"/>
              </a:ext>
            </a:extLst>
          </p:cNvPr>
          <p:cNvSpPr txBox="1"/>
          <p:nvPr/>
        </p:nvSpPr>
        <p:spPr>
          <a:xfrm rot="174450">
            <a:off x="1500036" y="2266471"/>
            <a:ext cx="36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3086B6-FF5E-4C40-86A2-B13B280B19C2}"/>
              </a:ext>
            </a:extLst>
          </p:cNvPr>
          <p:cNvCxnSpPr/>
          <p:nvPr/>
        </p:nvCxnSpPr>
        <p:spPr>
          <a:xfrm>
            <a:off x="1453540" y="2434292"/>
            <a:ext cx="80962" cy="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DA99A-86E3-4F81-9C2A-767318C7546A}"/>
              </a:ext>
            </a:extLst>
          </p:cNvPr>
          <p:cNvCxnSpPr/>
          <p:nvPr/>
        </p:nvCxnSpPr>
        <p:spPr>
          <a:xfrm flipH="1">
            <a:off x="1612322" y="2434341"/>
            <a:ext cx="16669" cy="7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EBE3-1720-4403-8B3F-5BC9BB545D15}"/>
              </a:ext>
            </a:extLst>
          </p:cNvPr>
          <p:cNvSpPr/>
          <p:nvPr/>
        </p:nvSpPr>
        <p:spPr>
          <a:xfrm>
            <a:off x="1162415" y="1712755"/>
            <a:ext cx="1232049" cy="893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1" dirty="0"/>
              <a:t>Before implementing retrospective chronology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2F629-2897-4CA7-96D3-0CA633351A58}"/>
              </a:ext>
            </a:extLst>
          </p:cNvPr>
          <p:cNvSpPr/>
          <p:nvPr/>
        </p:nvSpPr>
        <p:spPr>
          <a:xfrm>
            <a:off x="3017661" y="1027620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Decision Tree Results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DFACBA-BCF4-4831-8B23-198629C119A0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-118003" y="3250162"/>
            <a:ext cx="2370951" cy="1898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788BD2-3414-4D88-999C-8A2105D64E5C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H="1">
            <a:off x="135101" y="5260936"/>
            <a:ext cx="1864740" cy="18988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D00AE3A-FE3C-458C-9CEB-1B56000F00B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394462" y="1339851"/>
            <a:ext cx="623198" cy="81977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A369EDE-D277-41C5-B7C8-1AB3D6731A77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2394462" y="2159627"/>
            <a:ext cx="623198" cy="10211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A0439-BD16-494D-9944-D2760F138E4D}"/>
              </a:ext>
            </a:extLst>
          </p:cNvPr>
          <p:cNvSpPr/>
          <p:nvPr/>
        </p:nvSpPr>
        <p:spPr>
          <a:xfrm>
            <a:off x="4779252" y="515265"/>
            <a:ext cx="2092626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Reconnaissance: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DD74B-F351-45AD-9C8D-CF2011FEB9D4}"/>
              </a:ext>
            </a:extLst>
          </p:cNvPr>
          <p:cNvSpPr/>
          <p:nvPr/>
        </p:nvSpPr>
        <p:spPr>
          <a:xfrm>
            <a:off x="4779253" y="831531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Delivery: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25C50-62E8-4734-A5C8-BC9E246E453E}"/>
              </a:ext>
            </a:extLst>
          </p:cNvPr>
          <p:cNvSpPr/>
          <p:nvPr/>
        </p:nvSpPr>
        <p:spPr>
          <a:xfrm>
            <a:off x="4791836" y="1132905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Privilege Escalation: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5744AE-73CE-4F24-8057-93B8EFE3695F}"/>
              </a:ext>
            </a:extLst>
          </p:cNvPr>
          <p:cNvSpPr/>
          <p:nvPr/>
        </p:nvSpPr>
        <p:spPr>
          <a:xfrm>
            <a:off x="4791836" y="143427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Lateral Movement: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C59E00-FE75-475A-879E-198EBBABD976}"/>
              </a:ext>
            </a:extLst>
          </p:cNvPr>
          <p:cNvSpPr/>
          <p:nvPr/>
        </p:nvSpPr>
        <p:spPr>
          <a:xfrm>
            <a:off x="4804421" y="1735654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Exfiltration: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9E53E65-A65D-4355-84A4-EB66408398F4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3892949" y="613312"/>
            <a:ext cx="886305" cy="72653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7489224-F4DA-4AC2-90AD-BF45C5F9E780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3892949" y="929574"/>
            <a:ext cx="886305" cy="41027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A5BB108-9DA3-429A-86C6-8FE791E0DA7F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3892949" y="1230951"/>
            <a:ext cx="898889" cy="108899"/>
          </a:xfrm>
          <a:prstGeom prst="bentConnector3">
            <a:avLst>
              <a:gd name="adj1" fmla="val 4964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50A8071-2801-4237-A77F-7FF9BF67F993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892949" y="1339851"/>
            <a:ext cx="898889" cy="192475"/>
          </a:xfrm>
          <a:prstGeom prst="bentConnector3">
            <a:avLst>
              <a:gd name="adj1" fmla="val 4964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1DD26B-3677-4465-A385-9CE23A34772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3892948" y="1339849"/>
            <a:ext cx="911474" cy="493850"/>
          </a:xfrm>
          <a:prstGeom prst="bentConnector3">
            <a:avLst>
              <a:gd name="adj1" fmla="val 486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B894032-6170-460B-83D5-40A337AAF440}"/>
              </a:ext>
            </a:extLst>
          </p:cNvPr>
          <p:cNvSpPr/>
          <p:nvPr/>
        </p:nvSpPr>
        <p:spPr>
          <a:xfrm>
            <a:off x="3017661" y="2888160"/>
            <a:ext cx="875286" cy="585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1" dirty="0"/>
              <a:t>k-means clustering 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8A25C-4E47-4201-BF9F-2470E07252BE}"/>
              </a:ext>
            </a:extLst>
          </p:cNvPr>
          <p:cNvSpPr/>
          <p:nvPr/>
        </p:nvSpPr>
        <p:spPr>
          <a:xfrm>
            <a:off x="4779253" y="2539848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1: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674F9-A900-49A3-98D0-261E29867EDE}"/>
              </a:ext>
            </a:extLst>
          </p:cNvPr>
          <p:cNvSpPr/>
          <p:nvPr/>
        </p:nvSpPr>
        <p:spPr>
          <a:xfrm>
            <a:off x="4779253" y="2856113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2: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4D84C0-F9CF-476B-BC03-5E2B57E12F57}"/>
              </a:ext>
            </a:extLst>
          </p:cNvPr>
          <p:cNvSpPr/>
          <p:nvPr/>
        </p:nvSpPr>
        <p:spPr>
          <a:xfrm>
            <a:off x="4791836" y="315748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3: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D86737-58B9-4EB1-9788-E12F72019DCD}"/>
              </a:ext>
            </a:extLst>
          </p:cNvPr>
          <p:cNvSpPr/>
          <p:nvPr/>
        </p:nvSpPr>
        <p:spPr>
          <a:xfrm>
            <a:off x="4791836" y="3458862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4: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66676D-3E49-4696-8C95-8C844917A256}"/>
              </a:ext>
            </a:extLst>
          </p:cNvPr>
          <p:cNvSpPr/>
          <p:nvPr/>
        </p:nvSpPr>
        <p:spPr>
          <a:xfrm>
            <a:off x="4779252" y="3760236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5: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8BFBDC0-C08A-4C37-9C22-FF2DB22F301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3892949" y="2637894"/>
            <a:ext cx="886305" cy="54285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423173-736A-4EBC-BAC8-92BA29DB2FAD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3892949" y="2954160"/>
            <a:ext cx="886305" cy="2265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964178A-E42F-4311-9C0F-3B483E9693A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3892949" y="3180745"/>
            <a:ext cx="898889" cy="74788"/>
          </a:xfrm>
          <a:prstGeom prst="bentConnector3">
            <a:avLst>
              <a:gd name="adj1" fmla="val 489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8473C5-E751-4BD2-B2CD-D61AA265D69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892949" y="3180745"/>
            <a:ext cx="898889" cy="376162"/>
          </a:xfrm>
          <a:prstGeom prst="bentConnector3">
            <a:avLst>
              <a:gd name="adj1" fmla="val 489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0C7A8E-00CF-4C99-A9E0-275647B70F5A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3892948" y="3180746"/>
            <a:ext cx="886305" cy="67753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4A741E-1722-4A85-B1D7-6D21911AF7EE}"/>
              </a:ext>
            </a:extLst>
          </p:cNvPr>
          <p:cNvCxnSpPr/>
          <p:nvPr/>
        </p:nvCxnSpPr>
        <p:spPr>
          <a:xfrm flipH="1">
            <a:off x="353636" y="4302321"/>
            <a:ext cx="6188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6EF7CFF-38AB-4DA3-B331-BE8AB0CBC306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2394465" y="5268139"/>
            <a:ext cx="623199" cy="10201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BA97BA-242F-452A-9E8C-89C376F03B7E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2394465" y="6288250"/>
            <a:ext cx="623199" cy="97736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91EB573-139B-4371-96A1-2C46D73193A8}"/>
              </a:ext>
            </a:extLst>
          </p:cNvPr>
          <p:cNvSpPr/>
          <p:nvPr/>
        </p:nvSpPr>
        <p:spPr>
          <a:xfrm>
            <a:off x="4779252" y="4545217"/>
            <a:ext cx="2092626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Reconnaissance: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48CEE9-78B5-4822-B539-0BDE64F64ADA}"/>
              </a:ext>
            </a:extLst>
          </p:cNvPr>
          <p:cNvSpPr/>
          <p:nvPr/>
        </p:nvSpPr>
        <p:spPr>
          <a:xfrm>
            <a:off x="4779253" y="4861482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Delivery: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09B8008-38B2-49F0-B2A6-DF31F85C8C0A}"/>
              </a:ext>
            </a:extLst>
          </p:cNvPr>
          <p:cNvSpPr/>
          <p:nvPr/>
        </p:nvSpPr>
        <p:spPr>
          <a:xfrm>
            <a:off x="4791836" y="5162857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Privilege Escalation: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117FDA-2EA4-48B3-87EF-3B77C29BDDF3}"/>
              </a:ext>
            </a:extLst>
          </p:cNvPr>
          <p:cNvSpPr/>
          <p:nvPr/>
        </p:nvSpPr>
        <p:spPr>
          <a:xfrm>
            <a:off x="4791836" y="5464232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Lateral Movement: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9D60AB-438F-4F95-9957-1CE515A504EC}"/>
              </a:ext>
            </a:extLst>
          </p:cNvPr>
          <p:cNvSpPr/>
          <p:nvPr/>
        </p:nvSpPr>
        <p:spPr>
          <a:xfrm>
            <a:off x="4804421" y="5765606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Exfiltration: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CC8702A-2454-456A-B0CB-2D379D4E268C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892950" y="4643264"/>
            <a:ext cx="886305" cy="62487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437694D-43C2-4DCE-AC1B-0573C4294005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3892948" y="4959525"/>
            <a:ext cx="886305" cy="3086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67B085-CD2A-4E8D-9D59-E5D1C7117BA8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3892946" y="5260901"/>
            <a:ext cx="898888" cy="72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2ECA710-BA71-40BC-BEE2-9D7762D2AC6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892946" y="5268139"/>
            <a:ext cx="898888" cy="2941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46531D5-0C2C-4DC7-8E7F-F35DD54967B8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892947" y="5268136"/>
            <a:ext cx="911474" cy="5955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B07A3-21FF-46C4-BD13-1B0EF7C17E71}"/>
              </a:ext>
            </a:extLst>
          </p:cNvPr>
          <p:cNvSpPr/>
          <p:nvPr/>
        </p:nvSpPr>
        <p:spPr>
          <a:xfrm>
            <a:off x="4779253" y="654268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1: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865A98-6D88-4271-86FF-6C7A74587AA7}"/>
              </a:ext>
            </a:extLst>
          </p:cNvPr>
          <p:cNvSpPr/>
          <p:nvPr/>
        </p:nvSpPr>
        <p:spPr>
          <a:xfrm>
            <a:off x="4779253" y="6858954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2: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ADAABC7-A42B-41A3-81AF-2BBC0104D3C4}"/>
              </a:ext>
            </a:extLst>
          </p:cNvPr>
          <p:cNvSpPr/>
          <p:nvPr/>
        </p:nvSpPr>
        <p:spPr>
          <a:xfrm>
            <a:off x="4791836" y="716032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3: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5AE33C-34E8-4E8F-AF0A-3ABC093DB212}"/>
              </a:ext>
            </a:extLst>
          </p:cNvPr>
          <p:cNvSpPr/>
          <p:nvPr/>
        </p:nvSpPr>
        <p:spPr>
          <a:xfrm>
            <a:off x="4791836" y="7461703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4: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E2B38E-459E-4329-AEF2-B1273B1EB3E6}"/>
              </a:ext>
            </a:extLst>
          </p:cNvPr>
          <p:cNvSpPr/>
          <p:nvPr/>
        </p:nvSpPr>
        <p:spPr>
          <a:xfrm>
            <a:off x="4779252" y="7763077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5: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CFB1862-4CE7-4EF9-8FAC-E1BFEB2E3A88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3892948" y="6640736"/>
            <a:ext cx="886305" cy="62487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815BF8E-F2F8-4CE0-A4F7-A131403FD73B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3892948" y="6956997"/>
            <a:ext cx="886305" cy="3086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71A6C61-EB48-41AD-9554-14217ED27B70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3892946" y="7258373"/>
            <a:ext cx="898888" cy="72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1C69565-37BD-4C26-8A24-50F80F0FF7C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892946" y="7265611"/>
            <a:ext cx="898888" cy="2941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A02FDFF-9AA8-4FCA-BB41-F8B2EA333F40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3892950" y="7265610"/>
            <a:ext cx="886303" cy="5955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E12C24E-1627-49E3-8557-D730EE93E200}"/>
              </a:ext>
            </a:extLst>
          </p:cNvPr>
          <p:cNvSpPr/>
          <p:nvPr/>
        </p:nvSpPr>
        <p:spPr>
          <a:xfrm>
            <a:off x="1162414" y="5841375"/>
            <a:ext cx="1232049" cy="893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1" dirty="0"/>
              <a:t>After implementing retrospective chronology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170E9F7-1DDF-47CF-A4F4-7FAB24A5A07E}"/>
              </a:ext>
            </a:extLst>
          </p:cNvPr>
          <p:cNvSpPr/>
          <p:nvPr/>
        </p:nvSpPr>
        <p:spPr>
          <a:xfrm>
            <a:off x="3016092" y="4985555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Decision Tree Results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689769-CC34-44C0-8465-878506DD004E}"/>
              </a:ext>
            </a:extLst>
          </p:cNvPr>
          <p:cNvSpPr/>
          <p:nvPr/>
        </p:nvSpPr>
        <p:spPr>
          <a:xfrm>
            <a:off x="3005075" y="6951184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1" dirty="0"/>
              <a:t>k-means clustering results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D74CB-8EA3-4243-B50C-2B5534B2B8B6}"/>
              </a:ext>
            </a:extLst>
          </p:cNvPr>
          <p:cNvSpPr txBox="1"/>
          <p:nvPr/>
        </p:nvSpPr>
        <p:spPr>
          <a:xfrm>
            <a:off x="6331754" y="479705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26328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450F2D-636F-4F76-9A06-C1FE8FFB921A}"/>
              </a:ext>
            </a:extLst>
          </p:cNvPr>
          <p:cNvSpPr txBox="1"/>
          <p:nvPr/>
        </p:nvSpPr>
        <p:spPr>
          <a:xfrm>
            <a:off x="6331754" y="79794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1285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60547BA-86C1-443D-A4CA-BFAE22E53BEA}"/>
              </a:ext>
            </a:extLst>
          </p:cNvPr>
          <p:cNvSpPr txBox="1"/>
          <p:nvPr/>
        </p:nvSpPr>
        <p:spPr>
          <a:xfrm>
            <a:off x="6329325" y="1083792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2370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2A3D09E-52FA-4B35-A3AB-2F348475FEA3}"/>
              </a:ext>
            </a:extLst>
          </p:cNvPr>
          <p:cNvSpPr txBox="1"/>
          <p:nvPr/>
        </p:nvSpPr>
        <p:spPr>
          <a:xfrm>
            <a:off x="6329325" y="1402032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190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1E195D-EA9D-4F60-88C5-0823C44A7E2F}"/>
              </a:ext>
            </a:extLst>
          </p:cNvPr>
          <p:cNvSpPr txBox="1"/>
          <p:nvPr/>
        </p:nvSpPr>
        <p:spPr>
          <a:xfrm>
            <a:off x="6329325" y="1686446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8539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6C674B-C3A0-4E4F-BEEA-77CAE9226013}"/>
              </a:ext>
            </a:extLst>
          </p:cNvPr>
          <p:cNvSpPr txBox="1"/>
          <p:nvPr/>
        </p:nvSpPr>
        <p:spPr>
          <a:xfrm>
            <a:off x="6335176" y="2499659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5645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75F0E45-B273-4EF4-977C-5D55A42D795B}"/>
              </a:ext>
            </a:extLst>
          </p:cNvPr>
          <p:cNvSpPr txBox="1"/>
          <p:nvPr/>
        </p:nvSpPr>
        <p:spPr>
          <a:xfrm>
            <a:off x="6335176" y="281789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5715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83AC0BB-15DB-48E6-8591-9BD487A7BF95}"/>
              </a:ext>
            </a:extLst>
          </p:cNvPr>
          <p:cNvSpPr txBox="1"/>
          <p:nvPr/>
        </p:nvSpPr>
        <p:spPr>
          <a:xfrm>
            <a:off x="6332748" y="310374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9124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35E11B-313C-49C7-92BB-3C5F232EBF73}"/>
              </a:ext>
            </a:extLst>
          </p:cNvPr>
          <p:cNvSpPr txBox="1"/>
          <p:nvPr/>
        </p:nvSpPr>
        <p:spPr>
          <a:xfrm>
            <a:off x="6332748" y="342198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3408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BF5892-2843-4B21-819A-CF00D4CFC811}"/>
              </a:ext>
            </a:extLst>
          </p:cNvPr>
          <p:cNvSpPr txBox="1"/>
          <p:nvPr/>
        </p:nvSpPr>
        <p:spPr>
          <a:xfrm>
            <a:off x="6332748" y="3706399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14820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212FAA8-A637-41FD-97F3-6671026A07B0}"/>
              </a:ext>
            </a:extLst>
          </p:cNvPr>
          <p:cNvSpPr txBox="1"/>
          <p:nvPr/>
        </p:nvSpPr>
        <p:spPr>
          <a:xfrm>
            <a:off x="6331756" y="4502859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24101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1CFC9A-6946-4A56-AC80-4111D97B4D0B}"/>
              </a:ext>
            </a:extLst>
          </p:cNvPr>
          <p:cNvSpPr txBox="1"/>
          <p:nvPr/>
        </p:nvSpPr>
        <p:spPr>
          <a:xfrm>
            <a:off x="6331756" y="4821098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3345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D7F53C7-B627-4DC1-B12B-EC31341FB6CF}"/>
              </a:ext>
            </a:extLst>
          </p:cNvPr>
          <p:cNvSpPr txBox="1"/>
          <p:nvPr/>
        </p:nvSpPr>
        <p:spPr>
          <a:xfrm>
            <a:off x="6329328" y="5106946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1327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6979D0-F4E6-4CFA-8284-09B9DCBD7846}"/>
              </a:ext>
            </a:extLst>
          </p:cNvPr>
          <p:cNvSpPr txBox="1"/>
          <p:nvPr/>
        </p:nvSpPr>
        <p:spPr>
          <a:xfrm>
            <a:off x="6329328" y="5425185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1205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D51FA21-14C0-4E2B-B5FD-D08A56814B75}"/>
              </a:ext>
            </a:extLst>
          </p:cNvPr>
          <p:cNvSpPr txBox="1"/>
          <p:nvPr/>
        </p:nvSpPr>
        <p:spPr>
          <a:xfrm>
            <a:off x="6329328" y="5709600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8734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FBCACB9-5DAD-4272-B000-E33B24E34616}"/>
              </a:ext>
            </a:extLst>
          </p:cNvPr>
          <p:cNvSpPr txBox="1"/>
          <p:nvPr/>
        </p:nvSpPr>
        <p:spPr>
          <a:xfrm>
            <a:off x="6335177" y="6495701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10705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1DBB2A-9061-4EC6-99E6-7C6759835387}"/>
              </a:ext>
            </a:extLst>
          </p:cNvPr>
          <p:cNvSpPr txBox="1"/>
          <p:nvPr/>
        </p:nvSpPr>
        <p:spPr>
          <a:xfrm>
            <a:off x="6335177" y="6813940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4413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EE74C-C02A-40E2-A066-7F08DB724EA3}"/>
              </a:ext>
            </a:extLst>
          </p:cNvPr>
          <p:cNvSpPr txBox="1"/>
          <p:nvPr/>
        </p:nvSpPr>
        <p:spPr>
          <a:xfrm>
            <a:off x="6332750" y="709978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13232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CF11E7-346B-45A2-AB02-EDF4CE20FE15}"/>
              </a:ext>
            </a:extLst>
          </p:cNvPr>
          <p:cNvSpPr txBox="1"/>
          <p:nvPr/>
        </p:nvSpPr>
        <p:spPr>
          <a:xfrm>
            <a:off x="6332750" y="741802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3923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56294AD-D405-4778-87AB-0055785537B1}"/>
              </a:ext>
            </a:extLst>
          </p:cNvPr>
          <p:cNvSpPr txBox="1"/>
          <p:nvPr/>
        </p:nvSpPr>
        <p:spPr>
          <a:xfrm>
            <a:off x="6332750" y="7702442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6439</a:t>
            </a:r>
          </a:p>
        </p:txBody>
      </p:sp>
    </p:spTree>
    <p:extLst>
      <p:ext uri="{BB962C8B-B14F-4D97-AF65-F5344CB8AC3E}">
        <p14:creationId xmlns:p14="http://schemas.microsoft.com/office/powerpoint/2010/main" val="5350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98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Grant</dc:creator>
  <cp:lastModifiedBy>Gabriel Grant</cp:lastModifiedBy>
  <cp:revision>2</cp:revision>
  <dcterms:created xsi:type="dcterms:W3CDTF">2021-08-30T11:59:21Z</dcterms:created>
  <dcterms:modified xsi:type="dcterms:W3CDTF">2021-08-31T10:09:48Z</dcterms:modified>
</cp:coreProperties>
</file>