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43205400"/>
  <p:notesSz cx="6858000" cy="9144000"/>
  <p:defaultTextStyle>
    <a:defPPr>
      <a:defRPr lang="sk-SK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096" y="8712"/>
      </p:cViewPr>
      <p:guideLst>
        <p:guide orient="horz" pos="1360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6D7B9-1866-4663-86DC-96B9B613D958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000375" y="685800"/>
            <a:ext cx="857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9FA6-58AA-4DA2-A371-7E75DF8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9FA6-58AA-4DA2-A371-7E75DF8C1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101" y="13421680"/>
            <a:ext cx="9181148" cy="926115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0203" y="24483060"/>
            <a:ext cx="756094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250532" y="10901365"/>
            <a:ext cx="2870983" cy="23224902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37579" y="10901365"/>
            <a:ext cx="8432930" cy="23224902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232" y="27763473"/>
            <a:ext cx="9181148" cy="8581073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53232" y="18312295"/>
            <a:ext cx="9181148" cy="9451178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37580" y="63507940"/>
            <a:ext cx="5651956" cy="17964245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469559" y="63507940"/>
            <a:ext cx="5651956" cy="17964245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730219"/>
            <a:ext cx="972121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9671212"/>
            <a:ext cx="4772472" cy="4030501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0068" y="13701713"/>
            <a:ext cx="4772472" cy="24893114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486936" y="9671212"/>
            <a:ext cx="4774347" cy="4030501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486936" y="13701713"/>
            <a:ext cx="4774347" cy="24893114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720215"/>
            <a:ext cx="3553570" cy="7320915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23028" y="1720218"/>
            <a:ext cx="6038255" cy="36874612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40068" y="9041133"/>
            <a:ext cx="3553570" cy="29553697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17140" y="30243780"/>
            <a:ext cx="6480810" cy="3570449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117140" y="3860483"/>
            <a:ext cx="6480810" cy="2592324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17140" y="33814229"/>
            <a:ext cx="6480810" cy="5070631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40068" y="1730219"/>
            <a:ext cx="9721215" cy="7200900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10081263"/>
            <a:ext cx="9721215" cy="28513567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40068" y="40045008"/>
            <a:ext cx="2520315" cy="2300288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39DA-CCA4-41B1-9D97-8B4E249E8D57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690461" y="40045008"/>
            <a:ext cx="3420428" cy="2300288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740968" y="40045008"/>
            <a:ext cx="2520315" cy="2300288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-11866" y="0"/>
            <a:ext cx="10813216" cy="1032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6000" dirty="0" smtClean="0"/>
          </a:p>
          <a:p>
            <a:pPr algn="ctr"/>
            <a:r>
              <a:rPr lang="sk-SK" sz="5500" b="1" dirty="0" smtClean="0">
                <a:solidFill>
                  <a:srgbClr val="0070C0"/>
                </a:solidFill>
              </a:rPr>
              <a:t>PROBLÉM</a:t>
            </a:r>
          </a:p>
          <a:p>
            <a:pPr algn="ctr"/>
            <a:r>
              <a:rPr lang="sk-SK" sz="5500" dirty="0"/>
              <a:t>Obavy z náročnosti programovania </a:t>
            </a:r>
            <a:endParaRPr lang="sk-SK" sz="5500" dirty="0" smtClean="0"/>
          </a:p>
          <a:p>
            <a:pPr algn="ctr"/>
            <a:r>
              <a:rPr lang="sk-SK" sz="5500" dirty="0" smtClean="0"/>
              <a:t>a </a:t>
            </a:r>
            <a:r>
              <a:rPr lang="sk-SK" sz="5500" dirty="0"/>
              <a:t>konštruovania robotov odrádza mnohých ľudí </a:t>
            </a:r>
            <a:endParaRPr lang="sk-SK" sz="5500" dirty="0" smtClean="0"/>
          </a:p>
          <a:p>
            <a:pPr algn="ctr"/>
            <a:r>
              <a:rPr lang="sk-SK" sz="5500" dirty="0" smtClean="0"/>
              <a:t>od </a:t>
            </a:r>
            <a:r>
              <a:rPr lang="sk-SK" sz="5500" dirty="0"/>
              <a:t>toho, aby </a:t>
            </a:r>
            <a:r>
              <a:rPr lang="sk-SK" sz="5500" dirty="0" smtClean="0"/>
              <a:t>sa tomu venovali. </a:t>
            </a:r>
            <a:r>
              <a:rPr lang="sk-SK" sz="5500" dirty="0"/>
              <a:t>Potvrdili nám to aj výsledky nášho dotazníka. Účelom tohto projektu je záujemcom o robotiku zjednodušiť prácu </a:t>
            </a:r>
            <a:r>
              <a:rPr lang="sk-SK" sz="5500" dirty="0" smtClean="0"/>
              <a:t>s </a:t>
            </a:r>
            <a:r>
              <a:rPr lang="sk-SK" sz="5500" dirty="0"/>
              <a:t>konštrukciou a vytváraním </a:t>
            </a:r>
            <a:r>
              <a:rPr lang="sk-SK" sz="5500" dirty="0" smtClean="0"/>
              <a:t>programov a programovaním robotov. </a:t>
            </a:r>
            <a:endParaRPr lang="en-US" sz="5500" dirty="0"/>
          </a:p>
        </p:txBody>
      </p:sp>
      <p:sp>
        <p:nvSpPr>
          <p:cNvPr id="7" name="BlokTextu 6"/>
          <p:cNvSpPr txBox="1"/>
          <p:nvPr/>
        </p:nvSpPr>
        <p:spPr>
          <a:xfrm>
            <a:off x="-25082" y="28810613"/>
            <a:ext cx="10813216" cy="1371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6000" dirty="0" smtClean="0"/>
          </a:p>
          <a:p>
            <a:pPr algn="ctr"/>
            <a:r>
              <a:rPr lang="sk-SK" sz="5500" b="1" dirty="0" smtClean="0">
                <a:solidFill>
                  <a:srgbClr val="0070C0"/>
                </a:solidFill>
              </a:rPr>
              <a:t>MATERIÁLY</a:t>
            </a:r>
          </a:p>
          <a:p>
            <a:pPr algn="ctr"/>
            <a:r>
              <a:rPr lang="sk-SK" sz="5500" dirty="0" smtClean="0"/>
              <a:t>Problém náročnosti a atraktivity sa pokúšalo vyriešiť mnoho firiem, napríklad Lego. Tieto firmy motivujú ľudí programovať, avšak sú </a:t>
            </a:r>
          </a:p>
          <a:p>
            <a:pPr algn="ctr"/>
            <a:r>
              <a:rPr lang="sk-SK" sz="5500" dirty="0" smtClean="0"/>
              <a:t>v uzavretom prostredí, kde po určitom bode už neviete pokračovať. Len málo ľudí potom prejde na iné programovacie prostredie. Preto sme chceli vytvoriť robota, ktorý by mal neobmedzené funkcie </a:t>
            </a:r>
          </a:p>
          <a:p>
            <a:pPr algn="ctr"/>
            <a:r>
              <a:rPr lang="sk-SK" sz="5500" dirty="0" smtClean="0"/>
              <a:t>a pokračovania, a taktiež by bol nenáročný na programovanie </a:t>
            </a:r>
          </a:p>
          <a:p>
            <a:pPr algn="ctr"/>
            <a:r>
              <a:rPr lang="sk-SK" sz="5500" dirty="0" smtClean="0"/>
              <a:t>i konštruovanie a používateľ by sa učil zábavnou formou.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-11866" y="14410613"/>
            <a:ext cx="10813216" cy="863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6000" dirty="0" smtClean="0"/>
          </a:p>
          <a:p>
            <a:pPr algn="ctr"/>
            <a:r>
              <a:rPr lang="sk-SK" sz="5500" b="1" dirty="0" smtClean="0">
                <a:solidFill>
                  <a:srgbClr val="0070C0"/>
                </a:solidFill>
              </a:rPr>
              <a:t>HYPOTÉZA</a:t>
            </a:r>
          </a:p>
          <a:p>
            <a:pPr algn="ctr"/>
            <a:r>
              <a:rPr lang="sk-SK" sz="5500" dirty="0" smtClean="0"/>
              <a:t>Chceli sme vymyslieť robota, ktorý by mal neobmedzené funkcie, bol by jednoduchý na programovanie </a:t>
            </a:r>
          </a:p>
          <a:p>
            <a:pPr algn="ctr"/>
            <a:r>
              <a:rPr lang="sk-SK" sz="5500" dirty="0" smtClean="0"/>
              <a:t>i konštruovanie a užívateľ by sa všetko učil hravou formou. Zamýšľali sme sa teda nad vytvorením knižníc </a:t>
            </a:r>
          </a:p>
          <a:p>
            <a:pPr algn="ctr"/>
            <a:r>
              <a:rPr lang="sk-SK" sz="5500" dirty="0" smtClean="0"/>
              <a:t>a príručiek, ktoré by celý tento proces iba uľahčili.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8121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167</Words>
  <Application>Microsoft Office PowerPoint</Application>
  <PresentationFormat>Vlastná</PresentationFormat>
  <Paragraphs>17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PC</cp:lastModifiedBy>
  <cp:revision>17</cp:revision>
  <dcterms:created xsi:type="dcterms:W3CDTF">2017-10-01T13:32:15Z</dcterms:created>
  <dcterms:modified xsi:type="dcterms:W3CDTF">2017-10-08T17:40:41Z</dcterms:modified>
</cp:coreProperties>
</file>