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43205400"/>
  <p:notesSz cx="6858000" cy="9144000"/>
  <p:defaultTextStyle>
    <a:defPPr>
      <a:defRPr lang="sk-SK"/>
    </a:defPPr>
    <a:lvl1pPr marL="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5166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70332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5498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40664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5830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10996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96162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81328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3450" y="498"/>
      </p:cViewPr>
      <p:guideLst>
        <p:guide orient="horz" pos="13608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0203" y="13421680"/>
            <a:ext cx="18362295" cy="926115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40405" y="24483060"/>
            <a:ext cx="1512189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37002126" y="10901365"/>
            <a:ext cx="11483935" cy="23224902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2550320" y="10901365"/>
            <a:ext cx="34091761" cy="23224902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06464" y="27763473"/>
            <a:ext cx="18362295" cy="8581073"/>
          </a:xfrm>
        </p:spPr>
        <p:txBody>
          <a:bodyPr anchor="t"/>
          <a:lstStyle>
            <a:lvl1pPr algn="l">
              <a:defRPr sz="162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06464" y="18312295"/>
            <a:ext cx="18362295" cy="9451178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5166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70332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5498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0664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25830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0996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96162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81328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2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550319" y="63507940"/>
            <a:ext cx="22787848" cy="179642453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25698212" y="63507940"/>
            <a:ext cx="22787848" cy="179642453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8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80135" y="1730219"/>
            <a:ext cx="1944243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80135" y="9671212"/>
            <a:ext cx="9544944" cy="403050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660" indent="0">
              <a:buNone/>
              <a:defRPr sz="8100" b="1"/>
            </a:lvl2pPr>
            <a:lvl3pPr marL="3703320" indent="0">
              <a:buNone/>
              <a:defRPr sz="7300" b="1"/>
            </a:lvl3pPr>
            <a:lvl4pPr marL="5554980" indent="0">
              <a:buNone/>
              <a:defRPr sz="6500" b="1"/>
            </a:lvl4pPr>
            <a:lvl5pPr marL="7406640" indent="0">
              <a:buNone/>
              <a:defRPr sz="6500" b="1"/>
            </a:lvl5pPr>
            <a:lvl6pPr marL="9258300" indent="0">
              <a:buNone/>
              <a:defRPr sz="6500" b="1"/>
            </a:lvl6pPr>
            <a:lvl7pPr marL="11109960" indent="0">
              <a:buNone/>
              <a:defRPr sz="6500" b="1"/>
            </a:lvl7pPr>
            <a:lvl8pPr marL="12961620" indent="0">
              <a:buNone/>
              <a:defRPr sz="6500" b="1"/>
            </a:lvl8pPr>
            <a:lvl9pPr marL="14813280" indent="0">
              <a:buNone/>
              <a:defRPr sz="65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080135" y="13701713"/>
            <a:ext cx="9544944" cy="24893114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0973873" y="9671212"/>
            <a:ext cx="9548693" cy="403050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660" indent="0">
              <a:buNone/>
              <a:defRPr sz="8100" b="1"/>
            </a:lvl2pPr>
            <a:lvl3pPr marL="3703320" indent="0">
              <a:buNone/>
              <a:defRPr sz="7300" b="1"/>
            </a:lvl3pPr>
            <a:lvl4pPr marL="5554980" indent="0">
              <a:buNone/>
              <a:defRPr sz="6500" b="1"/>
            </a:lvl4pPr>
            <a:lvl5pPr marL="7406640" indent="0">
              <a:buNone/>
              <a:defRPr sz="6500" b="1"/>
            </a:lvl5pPr>
            <a:lvl6pPr marL="9258300" indent="0">
              <a:buNone/>
              <a:defRPr sz="6500" b="1"/>
            </a:lvl6pPr>
            <a:lvl7pPr marL="11109960" indent="0">
              <a:buNone/>
              <a:defRPr sz="6500" b="1"/>
            </a:lvl7pPr>
            <a:lvl8pPr marL="12961620" indent="0">
              <a:buNone/>
              <a:defRPr sz="6500" b="1"/>
            </a:lvl8pPr>
            <a:lvl9pPr marL="14813280" indent="0">
              <a:buNone/>
              <a:defRPr sz="65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0973873" y="13701713"/>
            <a:ext cx="9548693" cy="24893114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6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80136" y="1720215"/>
            <a:ext cx="7107139" cy="7320915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446056" y="1720218"/>
            <a:ext cx="12076509" cy="36874612"/>
          </a:xfrm>
        </p:spPr>
        <p:txBody>
          <a:bodyPr/>
          <a:lstStyle>
            <a:lvl1pPr>
              <a:defRPr sz="130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080136" y="9041133"/>
            <a:ext cx="7107139" cy="29553697"/>
          </a:xfrm>
        </p:spPr>
        <p:txBody>
          <a:bodyPr/>
          <a:lstStyle>
            <a:lvl1pPr marL="0" indent="0">
              <a:buNone/>
              <a:defRPr sz="5700"/>
            </a:lvl1pPr>
            <a:lvl2pPr marL="1851660" indent="0">
              <a:buNone/>
              <a:defRPr sz="4900"/>
            </a:lvl2pPr>
            <a:lvl3pPr marL="3703320" indent="0">
              <a:buNone/>
              <a:defRPr sz="4100"/>
            </a:lvl3pPr>
            <a:lvl4pPr marL="5554980" indent="0">
              <a:buNone/>
              <a:defRPr sz="3600"/>
            </a:lvl4pPr>
            <a:lvl5pPr marL="7406640" indent="0">
              <a:buNone/>
              <a:defRPr sz="3600"/>
            </a:lvl5pPr>
            <a:lvl6pPr marL="9258300" indent="0">
              <a:buNone/>
              <a:defRPr sz="3600"/>
            </a:lvl6pPr>
            <a:lvl7pPr marL="11109960" indent="0">
              <a:buNone/>
              <a:defRPr sz="3600"/>
            </a:lvl7pPr>
            <a:lvl8pPr marL="12961620" indent="0">
              <a:buNone/>
              <a:defRPr sz="3600"/>
            </a:lvl8pPr>
            <a:lvl9pPr marL="14813280" indent="0">
              <a:buNone/>
              <a:defRPr sz="3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34280" y="30243780"/>
            <a:ext cx="12961620" cy="3570449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34280" y="3860483"/>
            <a:ext cx="12961620" cy="25923240"/>
          </a:xfrm>
        </p:spPr>
        <p:txBody>
          <a:bodyPr/>
          <a:lstStyle>
            <a:lvl1pPr marL="0" indent="0">
              <a:buNone/>
              <a:defRPr sz="13000"/>
            </a:lvl1pPr>
            <a:lvl2pPr marL="1851660" indent="0">
              <a:buNone/>
              <a:defRPr sz="11300"/>
            </a:lvl2pPr>
            <a:lvl3pPr marL="3703320" indent="0">
              <a:buNone/>
              <a:defRPr sz="9700"/>
            </a:lvl3pPr>
            <a:lvl4pPr marL="5554980" indent="0">
              <a:buNone/>
              <a:defRPr sz="8100"/>
            </a:lvl4pPr>
            <a:lvl5pPr marL="7406640" indent="0">
              <a:buNone/>
              <a:defRPr sz="8100"/>
            </a:lvl5pPr>
            <a:lvl6pPr marL="9258300" indent="0">
              <a:buNone/>
              <a:defRPr sz="8100"/>
            </a:lvl6pPr>
            <a:lvl7pPr marL="11109960" indent="0">
              <a:buNone/>
              <a:defRPr sz="8100"/>
            </a:lvl7pPr>
            <a:lvl8pPr marL="12961620" indent="0">
              <a:buNone/>
              <a:defRPr sz="8100"/>
            </a:lvl8pPr>
            <a:lvl9pPr marL="14813280" indent="0">
              <a:buNone/>
              <a:defRPr sz="81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234280" y="33814229"/>
            <a:ext cx="12961620" cy="5070631"/>
          </a:xfrm>
        </p:spPr>
        <p:txBody>
          <a:bodyPr/>
          <a:lstStyle>
            <a:lvl1pPr marL="0" indent="0">
              <a:buNone/>
              <a:defRPr sz="5700"/>
            </a:lvl1pPr>
            <a:lvl2pPr marL="1851660" indent="0">
              <a:buNone/>
              <a:defRPr sz="4900"/>
            </a:lvl2pPr>
            <a:lvl3pPr marL="3703320" indent="0">
              <a:buNone/>
              <a:defRPr sz="4100"/>
            </a:lvl3pPr>
            <a:lvl4pPr marL="5554980" indent="0">
              <a:buNone/>
              <a:defRPr sz="3600"/>
            </a:lvl4pPr>
            <a:lvl5pPr marL="7406640" indent="0">
              <a:buNone/>
              <a:defRPr sz="3600"/>
            </a:lvl5pPr>
            <a:lvl6pPr marL="9258300" indent="0">
              <a:buNone/>
              <a:defRPr sz="3600"/>
            </a:lvl6pPr>
            <a:lvl7pPr marL="11109960" indent="0">
              <a:buNone/>
              <a:defRPr sz="3600"/>
            </a:lvl7pPr>
            <a:lvl8pPr marL="12961620" indent="0">
              <a:buNone/>
              <a:defRPr sz="3600"/>
            </a:lvl8pPr>
            <a:lvl9pPr marL="14813280" indent="0">
              <a:buNone/>
              <a:defRPr sz="3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080135" y="1730219"/>
            <a:ext cx="19442430" cy="7200900"/>
          </a:xfrm>
          <a:prstGeom prst="rect">
            <a:avLst/>
          </a:prstGeom>
        </p:spPr>
        <p:txBody>
          <a:bodyPr vert="horz" lIns="370332" tIns="185166" rIns="370332" bIns="185166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80135" y="10081263"/>
            <a:ext cx="19442430" cy="28513567"/>
          </a:xfrm>
          <a:prstGeom prst="rect">
            <a:avLst/>
          </a:prstGeom>
        </p:spPr>
        <p:txBody>
          <a:bodyPr vert="horz" lIns="370332" tIns="185166" rIns="370332" bIns="185166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080135" y="40045008"/>
            <a:ext cx="5040630" cy="2300288"/>
          </a:xfrm>
          <a:prstGeom prst="rect">
            <a:avLst/>
          </a:prstGeom>
        </p:spPr>
        <p:txBody>
          <a:bodyPr vert="horz" lIns="370332" tIns="185166" rIns="370332" bIns="185166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3F84B-688F-44E5-AC3B-B88E0852AB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7380923" y="40045008"/>
            <a:ext cx="6840855" cy="2300288"/>
          </a:xfrm>
          <a:prstGeom prst="rect">
            <a:avLst/>
          </a:prstGeom>
        </p:spPr>
        <p:txBody>
          <a:bodyPr vert="horz" lIns="370332" tIns="185166" rIns="370332" bIns="185166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5481935" y="40045008"/>
            <a:ext cx="5040630" cy="2300288"/>
          </a:xfrm>
          <a:prstGeom prst="rect">
            <a:avLst/>
          </a:prstGeom>
        </p:spPr>
        <p:txBody>
          <a:bodyPr vert="horz" lIns="370332" tIns="185166" rIns="370332" bIns="185166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6D81C-B751-470B-93E7-24EA7875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0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03320" rtl="0" eaLnBrk="1" latinLnBrk="0" hangingPunct="1">
        <a:spcBef>
          <a:spcPct val="0"/>
        </a:spcBef>
        <a:buNone/>
        <a:defRPr sz="1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8745" indent="-1388745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008948" indent="-1157288" algn="l" defTabSz="3703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2915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33247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413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579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8745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73911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70332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5498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5830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10996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328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700" y="0"/>
            <a:ext cx="21600000" cy="216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dĺžnik 2"/>
          <p:cNvSpPr/>
          <p:nvPr/>
        </p:nvSpPr>
        <p:spPr>
          <a:xfrm>
            <a:off x="150" y="21605100"/>
            <a:ext cx="21600000" cy="216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dĺžnik 3"/>
          <p:cNvSpPr/>
          <p:nvPr/>
        </p:nvSpPr>
        <p:spPr>
          <a:xfrm>
            <a:off x="133668" y="0"/>
            <a:ext cx="214974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k-SK" sz="8000" b="1" dirty="0" smtClean="0">
              <a:solidFill>
                <a:srgbClr val="0070C0"/>
              </a:solidFill>
            </a:endParaRPr>
          </a:p>
          <a:p>
            <a:pPr algn="ctr"/>
            <a:r>
              <a:rPr lang="sk-SK" sz="6000" b="1" dirty="0" smtClean="0">
                <a:solidFill>
                  <a:srgbClr val="0070C0"/>
                </a:solidFill>
              </a:rPr>
              <a:t>FOTOGRAFIE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0" t="13027" r="24295" b="8717"/>
          <a:stretch/>
        </p:blipFill>
        <p:spPr>
          <a:xfrm>
            <a:off x="1229531" y="2967437"/>
            <a:ext cx="9000000" cy="617910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258" y="2967437"/>
            <a:ext cx="9000000" cy="61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0128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Vlastná</PresentationFormat>
  <Paragraphs>2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PC</cp:lastModifiedBy>
  <cp:revision>4</cp:revision>
  <dcterms:created xsi:type="dcterms:W3CDTF">2017-10-01T13:32:41Z</dcterms:created>
  <dcterms:modified xsi:type="dcterms:W3CDTF">2017-10-08T17:41:07Z</dcterms:modified>
</cp:coreProperties>
</file>