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1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194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18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68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04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468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26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5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35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66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2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238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D495-4073-4A22-B3B9-DF776645E390}" type="datetimeFigureOut">
              <a:rPr lang="sk-SK" smtClean="0"/>
              <a:t>12.10.2017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92BB-7622-49B2-BA6F-8731E54452C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60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906000" cy="5544617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-9185" y="188640"/>
            <a:ext cx="990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6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FOTODOKUMETÁCIA</a:t>
            </a:r>
            <a:endParaRPr lang="sk-SK" sz="60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G_687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t="5889" r="3718"/>
          <a:stretch/>
        </p:blipFill>
        <p:spPr bwMode="auto">
          <a:xfrm>
            <a:off x="3677" y="0"/>
            <a:ext cx="9903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3" y="0"/>
            <a:ext cx="991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t="3719" r="15991" b="4176"/>
          <a:stretch/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9132" r="14203" b="5691"/>
          <a:stretch/>
        </p:blipFill>
        <p:spPr>
          <a:xfrm>
            <a:off x="-10761" y="0"/>
            <a:ext cx="9916761" cy="68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0" y="188640"/>
            <a:ext cx="9906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ZÁVER</a:t>
            </a:r>
          </a:p>
          <a:p>
            <a:pPr algn="ctr"/>
            <a:r>
              <a:rPr lang="sk-SK" sz="6000" dirty="0" smtClean="0">
                <a:latin typeface="Comic Sans MS" panose="030F0702030302020204" pitchFamily="66" charset="0"/>
              </a:rPr>
              <a:t>Obe naše hypotézy sa potvrdili. </a:t>
            </a:r>
          </a:p>
          <a:p>
            <a:pPr algn="ctr"/>
            <a:r>
              <a:rPr lang="sk-SK" sz="6000" dirty="0" smtClean="0">
                <a:latin typeface="Comic Sans MS" panose="030F0702030302020204" pitchFamily="66" charset="0"/>
              </a:rPr>
              <a:t>Učenie sa elektroniky zábavnou formou doviedlo nadšencov ďalej, ako učenie sa na základe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01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88640"/>
            <a:ext cx="9906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latin typeface="Comic Sans MS" panose="030F0702030302020204" pitchFamily="66" charset="0"/>
              </a:rPr>
              <a:t>teoretického výkladu. </a:t>
            </a:r>
            <a:br>
              <a:rPr lang="sk-SK" sz="6000" dirty="0" smtClean="0">
                <a:latin typeface="Comic Sans MS" panose="030F0702030302020204" pitchFamily="66" charset="0"/>
              </a:rPr>
            </a:br>
            <a:r>
              <a:rPr lang="sk-SK" sz="6000" dirty="0" smtClean="0">
                <a:latin typeface="Comic Sans MS" panose="030F0702030302020204" pitchFamily="66" charset="0"/>
              </a:rPr>
              <a:t>Účastníci IT tábora 2017 sa za kratšie obdobie dopracovali na vyššiu úroveň, ako </a:t>
            </a:r>
            <a:r>
              <a:rPr lang="sk-SK" sz="6000" dirty="0" smtClean="0">
                <a:latin typeface="Comic Sans MS" panose="030F0702030302020204" pitchFamily="66" charset="0"/>
              </a:rPr>
              <a:t>účastníci </a:t>
            </a:r>
            <a:r>
              <a:rPr lang="sk-SK" sz="6000" dirty="0" smtClean="0">
                <a:latin typeface="Comic Sans MS" panose="030F0702030302020204" pitchFamily="66" charset="0"/>
              </a:rPr>
              <a:t>minulého roku s rovnakým lektorom, aj napriek ich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18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88640"/>
            <a:ext cx="9906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 smtClean="0">
                <a:latin typeface="Comic Sans MS" panose="030F0702030302020204" pitchFamily="66" charset="0"/>
              </a:rPr>
              <a:t>nižšiemu veku. </a:t>
            </a:r>
            <a:br>
              <a:rPr lang="sk-SK" sz="6000" dirty="0" smtClean="0">
                <a:latin typeface="Comic Sans MS" panose="030F0702030302020204" pitchFamily="66" charset="0"/>
              </a:rPr>
            </a:br>
            <a:r>
              <a:rPr lang="sk-SK" sz="6000" dirty="0" smtClean="0">
                <a:latin typeface="Comic Sans MS" panose="030F0702030302020204" pitchFamily="66" charset="0"/>
              </a:rPr>
              <a:t>Záujemcom sa páčila najmä jednoduchosť </a:t>
            </a:r>
            <a:r>
              <a:rPr lang="sk-SK" sz="6000" dirty="0" smtClean="0">
                <a:latin typeface="Comic Sans MS" panose="030F0702030302020204" pitchFamily="66" charset="0"/>
              </a:rPr>
              <a:t/>
            </a:r>
            <a:br>
              <a:rPr lang="sk-SK" sz="6000" dirty="0" smtClean="0">
                <a:latin typeface="Comic Sans MS" panose="030F0702030302020204" pitchFamily="66" charset="0"/>
              </a:rPr>
            </a:br>
            <a:r>
              <a:rPr lang="sk-SK" sz="6000" dirty="0" smtClean="0">
                <a:latin typeface="Comic Sans MS" panose="030F0702030302020204" pitchFamily="66" charset="0"/>
              </a:rPr>
              <a:t>a </a:t>
            </a:r>
            <a:r>
              <a:rPr lang="sk-SK" sz="6000" dirty="0" smtClean="0">
                <a:latin typeface="Comic Sans MS" panose="030F0702030302020204" pitchFamily="66" charset="0"/>
              </a:rPr>
              <a:t>praktickosť </a:t>
            </a:r>
            <a:r>
              <a:rPr lang="sk-SK" sz="6000" dirty="0" smtClean="0">
                <a:latin typeface="Comic Sans MS" panose="030F0702030302020204" pitchFamily="66" charset="0"/>
              </a:rPr>
              <a:t>nášho robota</a:t>
            </a:r>
            <a:r>
              <a:rPr lang="sk-SK" sz="6000" dirty="0" smtClean="0">
                <a:latin typeface="Comic Sans MS" panose="030F0702030302020204" pitchFamily="66" charset="0"/>
              </a:rPr>
              <a:t>. </a:t>
            </a:r>
            <a:br>
              <a:rPr lang="sk-SK" sz="6000" dirty="0" smtClean="0">
                <a:latin typeface="Comic Sans MS" panose="030F0702030302020204" pitchFamily="66" charset="0"/>
              </a:rPr>
            </a:br>
            <a:r>
              <a:rPr lang="sk-SK" sz="6000" dirty="0" smtClean="0">
                <a:latin typeface="Comic Sans MS" panose="030F0702030302020204" pitchFamily="66" charset="0"/>
              </a:rPr>
              <a:t>Najšikovnejší ocenili aj možnosť </a:t>
            </a:r>
            <a:r>
              <a:rPr lang="sk-SK" sz="6000" dirty="0" smtClean="0">
                <a:latin typeface="Comic Sans MS" panose="030F0702030302020204" pitchFamily="66" charset="0"/>
              </a:rPr>
              <a:t>pracovať</a:t>
            </a:r>
            <a:r>
              <a:rPr lang="sk-SK" sz="6000" dirty="0" smtClean="0">
                <a:latin typeface="Comic Sans MS" panose="030F0702030302020204" pitchFamily="66" charset="0"/>
              </a:rPr>
              <a:t/>
            </a:r>
            <a:br>
              <a:rPr lang="sk-SK" sz="6000" dirty="0" smtClean="0">
                <a:latin typeface="Comic Sans MS" panose="030F0702030302020204" pitchFamily="66" charset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51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0" y="188640"/>
            <a:ext cx="990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dirty="0">
                <a:latin typeface="Comic Sans MS" panose="030F0702030302020204" pitchFamily="66" charset="0"/>
              </a:rPr>
              <a:t>vlastným tempom </a:t>
            </a:r>
            <a:r>
              <a:rPr lang="sk-SK" sz="6000" dirty="0" smtClean="0">
                <a:latin typeface="Comic Sans MS" panose="030F0702030302020204" pitchFamily="66" charset="0"/>
              </a:rPr>
              <a:t/>
            </a:r>
            <a:br>
              <a:rPr lang="sk-SK" sz="6000" dirty="0" smtClean="0">
                <a:latin typeface="Comic Sans MS" panose="030F0702030302020204" pitchFamily="66" charset="0"/>
              </a:rPr>
            </a:br>
            <a:r>
              <a:rPr lang="sk-SK" sz="6000" dirty="0" smtClean="0">
                <a:latin typeface="Comic Sans MS" panose="030F0702030302020204" pitchFamily="66" charset="0"/>
              </a:rPr>
              <a:t>s </a:t>
            </a:r>
            <a:r>
              <a:rPr lang="sk-SK" sz="6000" dirty="0" smtClean="0">
                <a:latin typeface="Comic Sans MS" panose="030F0702030302020204" pitchFamily="66" charset="0"/>
              </a:rPr>
              <a:t>využitím príručky </a:t>
            </a:r>
            <a:r>
              <a:rPr lang="sk-SK" sz="6000" dirty="0" smtClean="0">
                <a:latin typeface="Comic Sans MS" panose="030F0702030302020204" pitchFamily="66" charset="0"/>
              </a:rPr>
              <a:t/>
            </a:r>
            <a:br>
              <a:rPr lang="sk-SK" sz="6000" dirty="0" smtClean="0">
                <a:latin typeface="Comic Sans MS" panose="030F0702030302020204" pitchFamily="66" charset="0"/>
              </a:rPr>
            </a:br>
            <a:r>
              <a:rPr lang="sk-SK" sz="6000" dirty="0" smtClean="0">
                <a:latin typeface="Comic Sans MS" panose="030F0702030302020204" pitchFamily="66" charset="0"/>
              </a:rPr>
              <a:t>k </a:t>
            </a:r>
            <a:r>
              <a:rPr lang="sk-SK" sz="6000" dirty="0" smtClean="0">
                <a:latin typeface="Comic Sans MS" panose="030F0702030302020204" pitchFamily="66" charset="0"/>
              </a:rPr>
              <a:t>robotovi Cing.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95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</Words>
  <Application>Microsoft Office PowerPoint</Application>
  <PresentationFormat>A4 (210 x 297 mm)</PresentationFormat>
  <Paragraphs>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Gymnázium Alejová 1, Košice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skola</cp:lastModifiedBy>
  <cp:revision>5</cp:revision>
  <dcterms:created xsi:type="dcterms:W3CDTF">2017-10-12T15:56:46Z</dcterms:created>
  <dcterms:modified xsi:type="dcterms:W3CDTF">2017-10-12T16:31:12Z</dcterms:modified>
</cp:coreProperties>
</file>