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5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podnadpisov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2898-B925-48B9-9350-A9E2FCA609D9}" type="datetimeFigureOut">
              <a:rPr lang="sk-SK" smtClean="0"/>
              <a:t>01.06.2017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9FEB-4C6E-4409-8B91-9B772D45BDC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42410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2898-B925-48B9-9350-A9E2FCA609D9}" type="datetimeFigureOut">
              <a:rPr lang="sk-SK" smtClean="0"/>
              <a:t>01.06.2017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9FEB-4C6E-4409-8B91-9B772D45BDC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83997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2898-B925-48B9-9350-A9E2FCA609D9}" type="datetimeFigureOut">
              <a:rPr lang="sk-SK" smtClean="0"/>
              <a:t>01.06.2017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9FEB-4C6E-4409-8B91-9B772D45BDC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25817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2898-B925-48B9-9350-A9E2FCA609D9}" type="datetimeFigureOut">
              <a:rPr lang="sk-SK" smtClean="0"/>
              <a:t>01.06.2017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9FEB-4C6E-4409-8B91-9B772D45BDC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1800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2898-B925-48B9-9350-A9E2FCA609D9}" type="datetimeFigureOut">
              <a:rPr lang="sk-SK" smtClean="0"/>
              <a:t>01.06.2017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9FEB-4C6E-4409-8B91-9B772D45BDC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37593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2898-B925-48B9-9350-A9E2FCA609D9}" type="datetimeFigureOut">
              <a:rPr lang="sk-SK" smtClean="0"/>
              <a:t>01.06.2017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9FEB-4C6E-4409-8B91-9B772D45BDC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35727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Zástupný objekt pre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2898-B925-48B9-9350-A9E2FCA609D9}" type="datetimeFigureOut">
              <a:rPr lang="sk-SK" smtClean="0"/>
              <a:t>01.06.2017</a:t>
            </a:fld>
            <a:endParaRPr lang="sk-SK"/>
          </a:p>
        </p:txBody>
      </p:sp>
      <p:sp>
        <p:nvSpPr>
          <p:cNvPr id="8" name="Zástupný objekt pre pät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9FEB-4C6E-4409-8B91-9B772D45BDC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4034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dá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2898-B925-48B9-9350-A9E2FCA609D9}" type="datetimeFigureOut">
              <a:rPr lang="sk-SK" smtClean="0"/>
              <a:t>01.06.2017</a:t>
            </a:fld>
            <a:endParaRPr lang="sk-SK"/>
          </a:p>
        </p:txBody>
      </p:sp>
      <p:sp>
        <p:nvSpPr>
          <p:cNvPr id="4" name="Zástupný objekt pre pät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9FEB-4C6E-4409-8B91-9B772D45BDC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56792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2898-B925-48B9-9350-A9E2FCA609D9}" type="datetimeFigureOut">
              <a:rPr lang="sk-SK" smtClean="0"/>
              <a:t>01.06.2017</a:t>
            </a:fld>
            <a:endParaRPr lang="sk-SK"/>
          </a:p>
        </p:txBody>
      </p:sp>
      <p:sp>
        <p:nvSpPr>
          <p:cNvPr id="3" name="Zástupný objekt pre pät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9FEB-4C6E-4409-8B91-9B772D45BDC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69733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2898-B925-48B9-9350-A9E2FCA609D9}" type="datetimeFigureOut">
              <a:rPr lang="sk-SK" smtClean="0"/>
              <a:t>01.06.2017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9FEB-4C6E-4409-8B91-9B772D45BDC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24610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obrázo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2898-B925-48B9-9350-A9E2FCA609D9}" type="datetimeFigureOut">
              <a:rPr lang="sk-SK" smtClean="0"/>
              <a:t>01.06.2017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9FEB-4C6E-4409-8B91-9B772D45BDC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48750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62898-B925-48B9-9350-A9E2FCA609D9}" type="datetimeFigureOut">
              <a:rPr lang="sk-SK" smtClean="0"/>
              <a:t>01.06.2017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B9FEB-4C6E-4409-8B91-9B772D45BDC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17755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523" b="92965" l="7601" r="89549">
                        <a14:foregroundMark x1="61758" y1="88107" x2="51781" y2="92797"/>
                        <a14:foregroundMark x1="51781" y1="92797" x2="51781" y2="92965"/>
                        <a14:foregroundMark x1="57482" y1="46566" x2="57482" y2="46566"/>
                        <a14:foregroundMark x1="57482" y1="46566" x2="56532" y2="46231"/>
                        <a14:foregroundMark x1="39667" y1="45226" x2="52257" y2="45896"/>
                        <a14:foregroundMark x1="52257" y1="45896" x2="41330" y2="50251"/>
                        <a14:foregroundMark x1="41330" y1="50251" x2="53682" y2="46566"/>
                        <a14:foregroundMark x1="53682" y1="46566" x2="42755" y2="50251"/>
                        <a14:foregroundMark x1="42755" y1="50251" x2="66983" y2="47571"/>
                        <a14:foregroundMark x1="66983" y1="47571" x2="54869" y2="46399"/>
                        <a14:foregroundMark x1="54869" y1="46399" x2="57245" y2="43384"/>
                        <a14:foregroundMark x1="44893" y1="92965" x2="36342" y2="92127"/>
                        <a14:foregroundMark x1="16627" y1="10553" x2="14252" y2="10720"/>
                        <a14:foregroundMark x1="7601" y1="8543" x2="9976" y2="7705"/>
                        <a14:foregroundMark x1="15914" y1="5025" x2="12827" y2="4523"/>
                        <a14:foregroundMark x1="27434" y1="10218" x2="27791" y2="9380"/>
                        <a14:foregroundMark x1="27078" y1="11055" x2="27434" y2="10218"/>
                        <a14:foregroundMark x1="40618" y1="9715" x2="40143" y2="8878"/>
                        <a14:foregroundMark x1="53207" y1="9213" x2="56770" y2="10050"/>
                        <a14:foregroundMark x1="76010" y1="5193" x2="70546" y2="5193"/>
                        <a14:foregroundMark x1="81473" y1="5025" x2="85273" y2="4858"/>
                        <a14:foregroundMark x1="61758" y1="23451" x2="61045" y2="23451"/>
                        <a14:foregroundMark x1="18765" y1="34171" x2="18765" y2="33501"/>
                        <a14:foregroundMark x1="60095" y1="32496" x2="61283" y2="32496"/>
                        <a14:foregroundMark x1="72447" y1="33166" x2="75534" y2="31491"/>
                        <a14:foregroundMark x1="80998" y1="32831" x2="84323" y2="34506"/>
                        <a14:foregroundMark x1="26603" y1="32998" x2="26603" y2="32998"/>
                        <a14:foregroundMark x1="34442" y1="32496" x2="34442" y2="32496"/>
                        <a14:foregroundMark x1="34442" y1="32496" x2="34442" y2="32496"/>
                        <a14:foregroundMark x1="34917" y1="34506" x2="34917" y2="34506"/>
                        <a14:foregroundMark x1="41330" y1="44556" x2="41093" y2="44724"/>
                        <a14:foregroundMark x1="13302" y1="36013" x2="13302" y2="36013"/>
                        <a14:foregroundMark x1="14252" y1="36181" x2="12827" y2="36181"/>
                        <a14:foregroundMark x1="33967" y1="33668" x2="33967" y2="37353"/>
                        <a14:foregroundMark x1="32542" y1="32161" x2="32304" y2="36683"/>
                        <a14:foregroundMark x1="44181" y1="33668" x2="45131" y2="33836"/>
                        <a14:foregroundMark x1="43943" y1="34338" x2="44418" y2="33501"/>
                        <a14:foregroundMark x1="44656" y1="34003" x2="42755" y2="33836"/>
                        <a14:foregroundMark x1="44181" y1="33668" x2="45606" y2="33836"/>
                        <a14:foregroundMark x1="43468" y1="33501" x2="44893" y2="34003"/>
                        <a14:foregroundMark x1="13777" y1="35343" x2="16390" y2="35176"/>
                        <a14:foregroundMark x1="35867" y1="32161" x2="38242" y2="31826"/>
                        <a14:foregroundMark x1="34442" y1="27806" x2="34442" y2="24288"/>
                        <a14:foregroundMark x1="37767" y1="26131" x2="40380" y2="27973"/>
                        <a14:foregroundMark x1="17102" y1="29983" x2="17577" y2="28811"/>
                        <a14:foregroundMark x1="15677" y1="32496" x2="14489" y2="31826"/>
                        <a14:foregroundMark x1="13539" y1="32161" x2="12589" y2="32998"/>
                        <a14:foregroundMark x1="11876" y1="33501" x2="11164" y2="34841"/>
                        <a14:foregroundMark x1="10926" y1="35176" x2="10926" y2="36516"/>
                        <a14:foregroundMark x1="11401" y1="36851" x2="11401" y2="36851"/>
                        <a14:foregroundMark x1="35392" y1="32831" x2="35392" y2="33836"/>
                        <a14:foregroundMark x1="35392" y1="33166" x2="35392" y2="34338"/>
                        <a14:foregroundMark x1="34679" y1="32998" x2="34917" y2="34506"/>
                        <a14:foregroundMark x1="35629" y1="34841" x2="35154" y2="32328"/>
                        <a14:foregroundMark x1="34679" y1="34673" x2="34917" y2="32161"/>
                        <a14:foregroundMark x1="35629" y1="34338" x2="35629" y2="32328"/>
                        <a14:backgroundMark x1="9976" y1="12563" x2="9976" y2="12563"/>
                        <a14:backgroundMark x1="30166" y1="10218" x2="30166" y2="10218"/>
                        <a14:backgroundMark x1="30404" y1="9715" x2="30166" y2="9883"/>
                        <a14:backgroundMark x1="35392" y1="33501" x2="35154" y2="33501"/>
                        <a14:backgroundMark x1="33967" y1="33501" x2="33967" y2="33501"/>
                        <a14:backgroundMark x1="33729" y1="33501" x2="33967" y2="37856"/>
                        <a14:backgroundMark x1="43230" y1="32998" x2="43230" y2="34338"/>
                        <a14:backgroundMark x1="43230" y1="34338" x2="45131" y2="34003"/>
                        <a14:backgroundMark x1="45131" y1="34003" x2="43943" y2="33166"/>
                        <a14:backgroundMark x1="43705" y1="33501" x2="43705" y2="33668"/>
                        <a14:backgroundMark x1="43705" y1="33501" x2="44181" y2="34338"/>
                        <a14:backgroundMark x1="44656" y1="33668" x2="45131" y2="33501"/>
                        <a14:backgroundMark x1="43705" y1="34338" x2="43943" y2="34338"/>
                        <a14:backgroundMark x1="79572" y1="32663" x2="79572" y2="35176"/>
                        <a14:backgroundMark x1="81948" y1="34506" x2="82185" y2="34841"/>
                        <a14:backgroundMark x1="74822" y1="31491" x2="75534" y2="31323"/>
                        <a14:backgroundMark x1="16627" y1="36683" x2="17577" y2="35176"/>
                        <a14:backgroundMark x1="42518" y1="24288" x2="42518" y2="24288"/>
                        <a14:backgroundMark x1="42518" y1="24288" x2="42043" y2="25963"/>
                        <a14:backgroundMark x1="36105" y1="25963" x2="36105" y2="26298"/>
                        <a14:backgroundMark x1="42280" y1="26633" x2="42280" y2="27471"/>
                        <a14:backgroundMark x1="16627" y1="28811" x2="17577" y2="29816"/>
                        <a14:backgroundMark x1="18527" y1="29146" x2="13777" y2="30151"/>
                        <a14:backgroundMark x1="18765" y1="29313" x2="16865" y2="29816"/>
                        <a14:backgroundMark x1="12589" y1="34171" x2="12589" y2="34171"/>
                        <a14:backgroundMark x1="12352" y1="36013" x2="12827" y2="36181"/>
                        <a14:backgroundMark x1="13302" y1="36181" x2="14252" y2="35846"/>
                        <a14:backgroundMark x1="12114" y1="36013" x2="11876" y2="35343"/>
                        <a14:backgroundMark x1="33967" y1="33166" x2="33729" y2="316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176" y="584638"/>
            <a:ext cx="4011647" cy="568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2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Vlastná</PresentationFormat>
  <Paragraphs>0</Paragraphs>
  <Slides>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</vt:i4>
      </vt:variant>
    </vt:vector>
  </HeadingPairs>
  <TitlesOfParts>
    <vt:vector size="2" baseType="lpstr">
      <vt:lpstr>Motív balíka Office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lego</dc:creator>
  <cp:lastModifiedBy>lego</cp:lastModifiedBy>
  <cp:revision>2</cp:revision>
  <dcterms:created xsi:type="dcterms:W3CDTF">2017-06-01T12:45:18Z</dcterms:created>
  <dcterms:modified xsi:type="dcterms:W3CDTF">2017-06-01T12:57:48Z</dcterms:modified>
</cp:coreProperties>
</file>