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163963" cy="8640763"/>
  <p:notesSz cx="6858000" cy="9144000"/>
  <p:defaultTextStyle>
    <a:defPPr>
      <a:defRPr lang="sk-SK"/>
    </a:defPPr>
    <a:lvl1pPr marL="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013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6027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4040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2054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0067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48081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560945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41080" algn="l" defTabSz="216027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2" y="-1122"/>
      </p:cViewPr>
      <p:guideLst>
        <p:guide orient="horz" pos="2722"/>
        <p:guide pos="9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6E5E0-1B7C-41C8-A814-774DE7C46E1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-2357438" y="685800"/>
            <a:ext cx="115728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FC80-78F9-4C44-B660-769D5B25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8013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6027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24040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32054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40067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081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0945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1080" algn="l" defTabSz="21602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FC80-78F9-4C44-B660-769D5B25F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87297" y="2684237"/>
            <a:ext cx="24789369" cy="18521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374595" y="4896432"/>
            <a:ext cx="20414774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436605" y="436039"/>
            <a:ext cx="20926154" cy="928882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653072" y="436039"/>
            <a:ext cx="62297465" cy="92888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03752" y="5552491"/>
            <a:ext cx="24789369" cy="1716152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303752" y="3662325"/>
            <a:ext cx="24789369" cy="1890166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4040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6410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53073" y="2540225"/>
            <a:ext cx="41609279" cy="7184634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748416" y="2540225"/>
            <a:ext cx="41614341" cy="7184634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8198" y="346031"/>
            <a:ext cx="26247567" cy="1440127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58198" y="1934171"/>
            <a:ext cx="12885815" cy="806071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135" indent="0">
              <a:buNone/>
              <a:defRPr sz="4700" b="1"/>
            </a:lvl2pPr>
            <a:lvl3pPr marL="2160270" indent="0">
              <a:buNone/>
              <a:defRPr sz="4300" b="1"/>
            </a:lvl3pPr>
            <a:lvl4pPr marL="3240405" indent="0">
              <a:buNone/>
              <a:defRPr sz="3800" b="1"/>
            </a:lvl4pPr>
            <a:lvl5pPr marL="4320540" indent="0">
              <a:buNone/>
              <a:defRPr sz="3800" b="1"/>
            </a:lvl5pPr>
            <a:lvl6pPr marL="5400675" indent="0">
              <a:buNone/>
              <a:defRPr sz="3800" b="1"/>
            </a:lvl6pPr>
            <a:lvl7pPr marL="6480810" indent="0">
              <a:buNone/>
              <a:defRPr sz="3800" b="1"/>
            </a:lvl7pPr>
            <a:lvl8pPr marL="7560945" indent="0">
              <a:buNone/>
              <a:defRPr sz="3800" b="1"/>
            </a:lvl8pPr>
            <a:lvl9pPr marL="8641080" indent="0">
              <a:buNone/>
              <a:defRPr sz="3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458198" y="2740242"/>
            <a:ext cx="12885815" cy="4978440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4814890" y="1934171"/>
            <a:ext cx="12890877" cy="806071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135" indent="0">
              <a:buNone/>
              <a:defRPr sz="4700" b="1"/>
            </a:lvl2pPr>
            <a:lvl3pPr marL="2160270" indent="0">
              <a:buNone/>
              <a:defRPr sz="4300" b="1"/>
            </a:lvl3pPr>
            <a:lvl4pPr marL="3240405" indent="0">
              <a:buNone/>
              <a:defRPr sz="3800" b="1"/>
            </a:lvl4pPr>
            <a:lvl5pPr marL="4320540" indent="0">
              <a:buNone/>
              <a:defRPr sz="3800" b="1"/>
            </a:lvl5pPr>
            <a:lvl6pPr marL="5400675" indent="0">
              <a:buNone/>
              <a:defRPr sz="3800" b="1"/>
            </a:lvl6pPr>
            <a:lvl7pPr marL="6480810" indent="0">
              <a:buNone/>
              <a:defRPr sz="3800" b="1"/>
            </a:lvl7pPr>
            <a:lvl8pPr marL="7560945" indent="0">
              <a:buNone/>
              <a:defRPr sz="3800" b="1"/>
            </a:lvl8pPr>
            <a:lvl9pPr marL="8641080" indent="0">
              <a:buNone/>
              <a:defRPr sz="3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4814890" y="2740242"/>
            <a:ext cx="12890877" cy="4978440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8200" y="344031"/>
            <a:ext cx="9594743" cy="1464129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02300" y="344031"/>
            <a:ext cx="16303465" cy="7374652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458200" y="1808160"/>
            <a:ext cx="9594743" cy="5910523"/>
          </a:xfrm>
        </p:spPr>
        <p:txBody>
          <a:bodyPr/>
          <a:lstStyle>
            <a:lvl1pPr marL="0" indent="0">
              <a:buNone/>
              <a:defRPr sz="3300"/>
            </a:lvl1pPr>
            <a:lvl2pPr marL="1080135" indent="0">
              <a:buNone/>
              <a:defRPr sz="2800"/>
            </a:lvl2pPr>
            <a:lvl3pPr marL="2160270" indent="0">
              <a:buNone/>
              <a:defRPr sz="2400"/>
            </a:lvl3pPr>
            <a:lvl4pPr marL="3240405" indent="0">
              <a:buNone/>
              <a:defRPr sz="2100"/>
            </a:lvl4pPr>
            <a:lvl5pPr marL="4320540" indent="0">
              <a:buNone/>
              <a:defRPr sz="2100"/>
            </a:lvl5pPr>
            <a:lvl6pPr marL="5400675" indent="0">
              <a:buNone/>
              <a:defRPr sz="2100"/>
            </a:lvl6pPr>
            <a:lvl7pPr marL="6480810" indent="0">
              <a:buNone/>
              <a:defRPr sz="2100"/>
            </a:lvl7pPr>
            <a:lvl8pPr marL="7560945" indent="0">
              <a:buNone/>
              <a:defRPr sz="2100"/>
            </a:lvl8pPr>
            <a:lvl9pPr marL="8641080" indent="0">
              <a:buNone/>
              <a:defRPr sz="21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6341" y="6048534"/>
            <a:ext cx="17498378" cy="71406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716341" y="772068"/>
            <a:ext cx="17498378" cy="5184458"/>
          </a:xfrm>
        </p:spPr>
        <p:txBody>
          <a:bodyPr/>
          <a:lstStyle>
            <a:lvl1pPr marL="0" indent="0">
              <a:buNone/>
              <a:defRPr sz="7600"/>
            </a:lvl1pPr>
            <a:lvl2pPr marL="1080135" indent="0">
              <a:buNone/>
              <a:defRPr sz="6600"/>
            </a:lvl2pPr>
            <a:lvl3pPr marL="2160270" indent="0">
              <a:buNone/>
              <a:defRPr sz="5700"/>
            </a:lvl3pPr>
            <a:lvl4pPr marL="3240405" indent="0">
              <a:buNone/>
              <a:defRPr sz="4700"/>
            </a:lvl4pPr>
            <a:lvl5pPr marL="4320540" indent="0">
              <a:buNone/>
              <a:defRPr sz="4700"/>
            </a:lvl5pPr>
            <a:lvl6pPr marL="5400675" indent="0">
              <a:buNone/>
              <a:defRPr sz="4700"/>
            </a:lvl6pPr>
            <a:lvl7pPr marL="6480810" indent="0">
              <a:buNone/>
              <a:defRPr sz="4700"/>
            </a:lvl7pPr>
            <a:lvl8pPr marL="7560945" indent="0">
              <a:buNone/>
              <a:defRPr sz="4700"/>
            </a:lvl8pPr>
            <a:lvl9pPr marL="8641080" indent="0">
              <a:buNone/>
              <a:defRPr sz="47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716341" y="6762598"/>
            <a:ext cx="17498378" cy="1014089"/>
          </a:xfrm>
        </p:spPr>
        <p:txBody>
          <a:bodyPr/>
          <a:lstStyle>
            <a:lvl1pPr marL="0" indent="0">
              <a:buNone/>
              <a:defRPr sz="3300"/>
            </a:lvl1pPr>
            <a:lvl2pPr marL="1080135" indent="0">
              <a:buNone/>
              <a:defRPr sz="2800"/>
            </a:lvl2pPr>
            <a:lvl3pPr marL="2160270" indent="0">
              <a:buNone/>
              <a:defRPr sz="2400"/>
            </a:lvl3pPr>
            <a:lvl4pPr marL="3240405" indent="0">
              <a:buNone/>
              <a:defRPr sz="2100"/>
            </a:lvl4pPr>
            <a:lvl5pPr marL="4320540" indent="0">
              <a:buNone/>
              <a:defRPr sz="2100"/>
            </a:lvl5pPr>
            <a:lvl6pPr marL="5400675" indent="0">
              <a:buNone/>
              <a:defRPr sz="2100"/>
            </a:lvl6pPr>
            <a:lvl7pPr marL="6480810" indent="0">
              <a:buNone/>
              <a:defRPr sz="2100"/>
            </a:lvl7pPr>
            <a:lvl8pPr marL="7560945" indent="0">
              <a:buNone/>
              <a:defRPr sz="2100"/>
            </a:lvl8pPr>
            <a:lvl9pPr marL="8641080" indent="0">
              <a:buNone/>
              <a:defRPr sz="21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458198" y="346031"/>
            <a:ext cx="26247567" cy="1440127"/>
          </a:xfrm>
          <a:prstGeom prst="rect">
            <a:avLst/>
          </a:prstGeom>
        </p:spPr>
        <p:txBody>
          <a:bodyPr vert="horz" lIns="216027" tIns="108014" rIns="216027" bIns="108014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58198" y="2016179"/>
            <a:ext cx="26247567" cy="5702504"/>
          </a:xfrm>
          <a:prstGeom prst="rect">
            <a:avLst/>
          </a:prstGeom>
        </p:spPr>
        <p:txBody>
          <a:bodyPr vert="horz" lIns="216027" tIns="108014" rIns="216027" bIns="108014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458198" y="8008708"/>
            <a:ext cx="6804925" cy="460041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91F4-9B4F-4C73-B9B8-A0C9AA53D2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9964354" y="8008708"/>
            <a:ext cx="9235255" cy="460041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0900840" y="8008708"/>
            <a:ext cx="6804925" cy="460041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087F-28D0-4B0B-B514-52FA7ACE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01" indent="-810101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219" indent="-675084" algn="l" defTabSz="2160270" rtl="0" eaLnBrk="1" latinLnBrk="0" hangingPunct="1">
        <a:spcBef>
          <a:spcPct val="20000"/>
        </a:spcBef>
        <a:buFont typeface="Arial" panose="020B0604020202020204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33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47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60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74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87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101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114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67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108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t="8385" r="10407" b="22253"/>
          <a:stretch/>
        </p:blipFill>
        <p:spPr>
          <a:xfrm>
            <a:off x="19191289" y="1"/>
            <a:ext cx="9987729" cy="8670330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-1" y="0"/>
            <a:ext cx="19622541" cy="86331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27500" b="1" cap="none" spc="150" dirty="0" smtClean="0">
                <a:ln w="11430"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Cing</a:t>
            </a:r>
          </a:p>
          <a:p>
            <a:pPr algn="ctr"/>
            <a:r>
              <a:rPr lang="sk-SK" sz="10500" b="1" spc="150" dirty="0" smtClean="0">
                <a:ln w="11430"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Robot pre deti i dospelých</a:t>
            </a:r>
          </a:p>
          <a:p>
            <a:pPr algn="ctr"/>
            <a:r>
              <a:rPr lang="sk-SK" sz="8500" spc="150" dirty="0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Veronika </a:t>
            </a:r>
            <a:r>
              <a:rPr lang="sk-SK" sz="8500" spc="150" dirty="0" err="1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Nemjová</a:t>
            </a:r>
            <a:r>
              <a:rPr lang="sk-SK" sz="8500" spc="150" dirty="0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, Stanislav </a:t>
            </a:r>
            <a:r>
              <a:rPr lang="sk-SK" sz="8500" spc="150" dirty="0" err="1" smtClean="0">
                <a:ln w="11430"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Jochman</a:t>
            </a:r>
            <a:endParaRPr lang="sk-SK" sz="8500" spc="150" dirty="0" smtClean="0">
              <a:ln w="11430"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pPr algn="ctr"/>
            <a:r>
              <a:rPr lang="sk-SK" sz="8000" spc="150" dirty="0" smtClean="0">
                <a:ln w="11430">
                  <a:noFill/>
                </a:ln>
              </a:rPr>
              <a:t>Gymnázium Alejová 1</a:t>
            </a:r>
            <a:endParaRPr lang="sk-SK" sz="8000" b="1" cap="none" spc="150" dirty="0">
              <a:ln w="11430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Vlastná</PresentationFormat>
  <Paragraphs>5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PC</cp:lastModifiedBy>
  <cp:revision>2</cp:revision>
  <dcterms:created xsi:type="dcterms:W3CDTF">2017-10-08T16:32:39Z</dcterms:created>
  <dcterms:modified xsi:type="dcterms:W3CDTF">2017-10-08T16:40:51Z</dcterms:modified>
</cp:coreProperties>
</file>