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9163963" cy="8640763"/>
  <p:notesSz cx="6858000" cy="9144000"/>
  <p:defaultTextStyle>
    <a:defPPr>
      <a:defRPr lang="sk-SK"/>
    </a:defPPr>
    <a:lvl1pPr marL="0" algn="l" defTabSz="2160270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1pPr>
    <a:lvl2pPr marL="1080135" algn="l" defTabSz="2160270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2pPr>
    <a:lvl3pPr marL="2160270" algn="l" defTabSz="2160270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3pPr>
    <a:lvl4pPr marL="3240405" algn="l" defTabSz="2160270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4pPr>
    <a:lvl5pPr marL="4320540" algn="l" defTabSz="2160270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5pPr>
    <a:lvl6pPr marL="5400675" algn="l" defTabSz="2160270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6pPr>
    <a:lvl7pPr marL="6480810" algn="l" defTabSz="2160270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7pPr>
    <a:lvl8pPr marL="7560945" algn="l" defTabSz="2160270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8pPr>
    <a:lvl9pPr marL="8641080" algn="l" defTabSz="2160270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5" d="100"/>
          <a:sy n="25" d="100"/>
        </p:scale>
        <p:origin x="-912" y="-1602"/>
      </p:cViewPr>
      <p:guideLst>
        <p:guide orient="horz" pos="2722"/>
        <p:guide pos="91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6E5E0-1B7C-41C8-A814-774DE7C46E19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-2357438" y="685800"/>
            <a:ext cx="1157287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1FC80-78F9-4C44-B660-769D5B25F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51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6027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1080135" algn="l" defTabSz="216027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2160270" algn="l" defTabSz="216027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3240405" algn="l" defTabSz="216027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4320540" algn="l" defTabSz="216027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5400675" algn="l" defTabSz="216027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6480810" algn="l" defTabSz="216027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7560945" algn="l" defTabSz="216027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8641080" algn="l" defTabSz="216027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1FC80-78F9-4C44-B660-769D5B25F5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65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187297" y="2684237"/>
            <a:ext cx="24789369" cy="1852164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374595" y="4896432"/>
            <a:ext cx="20414774" cy="22081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80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40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2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400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480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560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641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91F4-9B4F-4C73-B9B8-A0C9AA53D27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087F-28D0-4B0B-B514-52FA7ACE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57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91F4-9B4F-4C73-B9B8-A0C9AA53D27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087F-28D0-4B0B-B514-52FA7ACE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8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436605" y="436039"/>
            <a:ext cx="20926154" cy="9288820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653072" y="436039"/>
            <a:ext cx="62297465" cy="9288820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91F4-9B4F-4C73-B9B8-A0C9AA53D27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087F-28D0-4B0B-B514-52FA7ACE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43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91F4-9B4F-4C73-B9B8-A0C9AA53D27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087F-28D0-4B0B-B514-52FA7ACE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4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303752" y="5552491"/>
            <a:ext cx="24789369" cy="1716152"/>
          </a:xfrm>
        </p:spPr>
        <p:txBody>
          <a:bodyPr anchor="t"/>
          <a:lstStyle>
            <a:lvl1pPr algn="l">
              <a:defRPr sz="9500" b="1" cap="all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303752" y="3662325"/>
            <a:ext cx="24789369" cy="1890166"/>
          </a:xfrm>
        </p:spPr>
        <p:txBody>
          <a:bodyPr anchor="b"/>
          <a:lstStyle>
            <a:lvl1pPr marL="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1pPr>
            <a:lvl2pPr marL="1080135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2pPr>
            <a:lvl3pPr marL="216027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3pPr>
            <a:lvl4pPr marL="3240405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4pPr>
            <a:lvl5pPr marL="4320540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5pPr>
            <a:lvl6pPr marL="5400675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6pPr>
            <a:lvl7pPr marL="6480810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7pPr>
            <a:lvl8pPr marL="7560945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8pPr>
            <a:lvl9pPr marL="8641080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91F4-9B4F-4C73-B9B8-A0C9AA53D27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087F-28D0-4B0B-B514-52FA7ACE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05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653073" y="2540225"/>
            <a:ext cx="41609279" cy="7184634"/>
          </a:xfrm>
        </p:spPr>
        <p:txBody>
          <a:bodyPr/>
          <a:lstStyle>
            <a:lvl1pPr>
              <a:defRPr sz="6600"/>
            </a:lvl1pPr>
            <a:lvl2pPr>
              <a:defRPr sz="5700"/>
            </a:lvl2pPr>
            <a:lvl3pPr>
              <a:defRPr sz="47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748416" y="2540225"/>
            <a:ext cx="41614341" cy="7184634"/>
          </a:xfrm>
        </p:spPr>
        <p:txBody>
          <a:bodyPr/>
          <a:lstStyle>
            <a:lvl1pPr>
              <a:defRPr sz="6600"/>
            </a:lvl1pPr>
            <a:lvl2pPr>
              <a:defRPr sz="5700"/>
            </a:lvl2pPr>
            <a:lvl3pPr>
              <a:defRPr sz="47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91F4-9B4F-4C73-B9B8-A0C9AA53D27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087F-28D0-4B0B-B514-52FA7ACE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76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58198" y="346031"/>
            <a:ext cx="26247567" cy="1440127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458198" y="1934171"/>
            <a:ext cx="12885815" cy="806071"/>
          </a:xfrm>
        </p:spPr>
        <p:txBody>
          <a:bodyPr anchor="b"/>
          <a:lstStyle>
            <a:lvl1pPr marL="0" indent="0">
              <a:buNone/>
              <a:defRPr sz="5700" b="1"/>
            </a:lvl1pPr>
            <a:lvl2pPr marL="1080135" indent="0">
              <a:buNone/>
              <a:defRPr sz="4700" b="1"/>
            </a:lvl2pPr>
            <a:lvl3pPr marL="2160270" indent="0">
              <a:buNone/>
              <a:defRPr sz="4300" b="1"/>
            </a:lvl3pPr>
            <a:lvl4pPr marL="3240405" indent="0">
              <a:buNone/>
              <a:defRPr sz="3800" b="1"/>
            </a:lvl4pPr>
            <a:lvl5pPr marL="4320540" indent="0">
              <a:buNone/>
              <a:defRPr sz="3800" b="1"/>
            </a:lvl5pPr>
            <a:lvl6pPr marL="5400675" indent="0">
              <a:buNone/>
              <a:defRPr sz="3800" b="1"/>
            </a:lvl6pPr>
            <a:lvl7pPr marL="6480810" indent="0">
              <a:buNone/>
              <a:defRPr sz="3800" b="1"/>
            </a:lvl7pPr>
            <a:lvl8pPr marL="7560945" indent="0">
              <a:buNone/>
              <a:defRPr sz="3800" b="1"/>
            </a:lvl8pPr>
            <a:lvl9pPr marL="8641080" indent="0">
              <a:buNone/>
              <a:defRPr sz="38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1458198" y="2740242"/>
            <a:ext cx="12885815" cy="4978440"/>
          </a:xfrm>
        </p:spPr>
        <p:txBody>
          <a:bodyPr/>
          <a:lstStyle>
            <a:lvl1pPr>
              <a:defRPr sz="5700"/>
            </a:lvl1pPr>
            <a:lvl2pPr>
              <a:defRPr sz="4700"/>
            </a:lvl2pPr>
            <a:lvl3pPr>
              <a:defRPr sz="4300"/>
            </a:lvl3pPr>
            <a:lvl4pPr>
              <a:defRPr sz="3800"/>
            </a:lvl4pPr>
            <a:lvl5pPr>
              <a:defRPr sz="3800"/>
            </a:lvl5pPr>
            <a:lvl6pPr>
              <a:defRPr sz="3800"/>
            </a:lvl6pPr>
            <a:lvl7pPr>
              <a:defRPr sz="3800"/>
            </a:lvl7pPr>
            <a:lvl8pPr>
              <a:defRPr sz="3800"/>
            </a:lvl8pPr>
            <a:lvl9pPr>
              <a:defRPr sz="3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14814890" y="1934171"/>
            <a:ext cx="12890877" cy="806071"/>
          </a:xfrm>
        </p:spPr>
        <p:txBody>
          <a:bodyPr anchor="b"/>
          <a:lstStyle>
            <a:lvl1pPr marL="0" indent="0">
              <a:buNone/>
              <a:defRPr sz="5700" b="1"/>
            </a:lvl1pPr>
            <a:lvl2pPr marL="1080135" indent="0">
              <a:buNone/>
              <a:defRPr sz="4700" b="1"/>
            </a:lvl2pPr>
            <a:lvl3pPr marL="2160270" indent="0">
              <a:buNone/>
              <a:defRPr sz="4300" b="1"/>
            </a:lvl3pPr>
            <a:lvl4pPr marL="3240405" indent="0">
              <a:buNone/>
              <a:defRPr sz="3800" b="1"/>
            </a:lvl4pPr>
            <a:lvl5pPr marL="4320540" indent="0">
              <a:buNone/>
              <a:defRPr sz="3800" b="1"/>
            </a:lvl5pPr>
            <a:lvl6pPr marL="5400675" indent="0">
              <a:buNone/>
              <a:defRPr sz="3800" b="1"/>
            </a:lvl6pPr>
            <a:lvl7pPr marL="6480810" indent="0">
              <a:buNone/>
              <a:defRPr sz="3800" b="1"/>
            </a:lvl7pPr>
            <a:lvl8pPr marL="7560945" indent="0">
              <a:buNone/>
              <a:defRPr sz="3800" b="1"/>
            </a:lvl8pPr>
            <a:lvl9pPr marL="8641080" indent="0">
              <a:buNone/>
              <a:defRPr sz="38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14814890" y="2740242"/>
            <a:ext cx="12890877" cy="4978440"/>
          </a:xfrm>
        </p:spPr>
        <p:txBody>
          <a:bodyPr/>
          <a:lstStyle>
            <a:lvl1pPr>
              <a:defRPr sz="5700"/>
            </a:lvl1pPr>
            <a:lvl2pPr>
              <a:defRPr sz="4700"/>
            </a:lvl2pPr>
            <a:lvl3pPr>
              <a:defRPr sz="4300"/>
            </a:lvl3pPr>
            <a:lvl4pPr>
              <a:defRPr sz="3800"/>
            </a:lvl4pPr>
            <a:lvl5pPr>
              <a:defRPr sz="3800"/>
            </a:lvl5pPr>
            <a:lvl6pPr>
              <a:defRPr sz="3800"/>
            </a:lvl6pPr>
            <a:lvl7pPr>
              <a:defRPr sz="3800"/>
            </a:lvl7pPr>
            <a:lvl8pPr>
              <a:defRPr sz="3800"/>
            </a:lvl8pPr>
            <a:lvl9pPr>
              <a:defRPr sz="3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91F4-9B4F-4C73-B9B8-A0C9AA53D27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087F-28D0-4B0B-B514-52FA7ACE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8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91F4-9B4F-4C73-B9B8-A0C9AA53D27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087F-28D0-4B0B-B514-52FA7ACE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79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91F4-9B4F-4C73-B9B8-A0C9AA53D27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087F-28D0-4B0B-B514-52FA7ACE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08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58200" y="344031"/>
            <a:ext cx="9594743" cy="1464129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402300" y="344031"/>
            <a:ext cx="16303465" cy="7374652"/>
          </a:xfrm>
        </p:spPr>
        <p:txBody>
          <a:bodyPr/>
          <a:lstStyle>
            <a:lvl1pPr>
              <a:defRPr sz="7600"/>
            </a:lvl1pPr>
            <a:lvl2pPr>
              <a:defRPr sz="6600"/>
            </a:lvl2pPr>
            <a:lvl3pPr>
              <a:defRPr sz="5700"/>
            </a:lvl3pPr>
            <a:lvl4pPr>
              <a:defRPr sz="4700"/>
            </a:lvl4pPr>
            <a:lvl5pPr>
              <a:defRPr sz="4700"/>
            </a:lvl5pPr>
            <a:lvl6pPr>
              <a:defRPr sz="4700"/>
            </a:lvl6pPr>
            <a:lvl7pPr>
              <a:defRPr sz="4700"/>
            </a:lvl7pPr>
            <a:lvl8pPr>
              <a:defRPr sz="4700"/>
            </a:lvl8pPr>
            <a:lvl9pPr>
              <a:defRPr sz="47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458200" y="1808160"/>
            <a:ext cx="9594743" cy="5910523"/>
          </a:xfrm>
        </p:spPr>
        <p:txBody>
          <a:bodyPr/>
          <a:lstStyle>
            <a:lvl1pPr marL="0" indent="0">
              <a:buNone/>
              <a:defRPr sz="3300"/>
            </a:lvl1pPr>
            <a:lvl2pPr marL="1080135" indent="0">
              <a:buNone/>
              <a:defRPr sz="2800"/>
            </a:lvl2pPr>
            <a:lvl3pPr marL="2160270" indent="0">
              <a:buNone/>
              <a:defRPr sz="2400"/>
            </a:lvl3pPr>
            <a:lvl4pPr marL="3240405" indent="0">
              <a:buNone/>
              <a:defRPr sz="2100"/>
            </a:lvl4pPr>
            <a:lvl5pPr marL="4320540" indent="0">
              <a:buNone/>
              <a:defRPr sz="2100"/>
            </a:lvl5pPr>
            <a:lvl6pPr marL="5400675" indent="0">
              <a:buNone/>
              <a:defRPr sz="2100"/>
            </a:lvl6pPr>
            <a:lvl7pPr marL="6480810" indent="0">
              <a:buNone/>
              <a:defRPr sz="2100"/>
            </a:lvl7pPr>
            <a:lvl8pPr marL="7560945" indent="0">
              <a:buNone/>
              <a:defRPr sz="2100"/>
            </a:lvl8pPr>
            <a:lvl9pPr marL="8641080" indent="0">
              <a:buNone/>
              <a:defRPr sz="21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91F4-9B4F-4C73-B9B8-A0C9AA53D27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087F-28D0-4B0B-B514-52FA7ACE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76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716341" y="6048534"/>
            <a:ext cx="17498378" cy="714064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716341" y="772068"/>
            <a:ext cx="17498378" cy="5184458"/>
          </a:xfrm>
        </p:spPr>
        <p:txBody>
          <a:bodyPr/>
          <a:lstStyle>
            <a:lvl1pPr marL="0" indent="0">
              <a:buNone/>
              <a:defRPr sz="7600"/>
            </a:lvl1pPr>
            <a:lvl2pPr marL="1080135" indent="0">
              <a:buNone/>
              <a:defRPr sz="6600"/>
            </a:lvl2pPr>
            <a:lvl3pPr marL="2160270" indent="0">
              <a:buNone/>
              <a:defRPr sz="5700"/>
            </a:lvl3pPr>
            <a:lvl4pPr marL="3240405" indent="0">
              <a:buNone/>
              <a:defRPr sz="4700"/>
            </a:lvl4pPr>
            <a:lvl5pPr marL="4320540" indent="0">
              <a:buNone/>
              <a:defRPr sz="4700"/>
            </a:lvl5pPr>
            <a:lvl6pPr marL="5400675" indent="0">
              <a:buNone/>
              <a:defRPr sz="4700"/>
            </a:lvl6pPr>
            <a:lvl7pPr marL="6480810" indent="0">
              <a:buNone/>
              <a:defRPr sz="4700"/>
            </a:lvl7pPr>
            <a:lvl8pPr marL="7560945" indent="0">
              <a:buNone/>
              <a:defRPr sz="4700"/>
            </a:lvl8pPr>
            <a:lvl9pPr marL="8641080" indent="0">
              <a:buNone/>
              <a:defRPr sz="4700"/>
            </a:lvl9pPr>
          </a:lstStyle>
          <a:p>
            <a:endParaRPr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716341" y="6762598"/>
            <a:ext cx="17498378" cy="1014089"/>
          </a:xfrm>
        </p:spPr>
        <p:txBody>
          <a:bodyPr/>
          <a:lstStyle>
            <a:lvl1pPr marL="0" indent="0">
              <a:buNone/>
              <a:defRPr sz="3300"/>
            </a:lvl1pPr>
            <a:lvl2pPr marL="1080135" indent="0">
              <a:buNone/>
              <a:defRPr sz="2800"/>
            </a:lvl2pPr>
            <a:lvl3pPr marL="2160270" indent="0">
              <a:buNone/>
              <a:defRPr sz="2400"/>
            </a:lvl3pPr>
            <a:lvl4pPr marL="3240405" indent="0">
              <a:buNone/>
              <a:defRPr sz="2100"/>
            </a:lvl4pPr>
            <a:lvl5pPr marL="4320540" indent="0">
              <a:buNone/>
              <a:defRPr sz="2100"/>
            </a:lvl5pPr>
            <a:lvl6pPr marL="5400675" indent="0">
              <a:buNone/>
              <a:defRPr sz="2100"/>
            </a:lvl6pPr>
            <a:lvl7pPr marL="6480810" indent="0">
              <a:buNone/>
              <a:defRPr sz="2100"/>
            </a:lvl7pPr>
            <a:lvl8pPr marL="7560945" indent="0">
              <a:buNone/>
              <a:defRPr sz="2100"/>
            </a:lvl8pPr>
            <a:lvl9pPr marL="8641080" indent="0">
              <a:buNone/>
              <a:defRPr sz="21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91F4-9B4F-4C73-B9B8-A0C9AA53D27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087F-28D0-4B0B-B514-52FA7ACE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67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1458198" y="346031"/>
            <a:ext cx="26247567" cy="1440127"/>
          </a:xfrm>
          <a:prstGeom prst="rect">
            <a:avLst/>
          </a:prstGeom>
        </p:spPr>
        <p:txBody>
          <a:bodyPr vert="horz" lIns="216027" tIns="108014" rIns="216027" bIns="108014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458198" y="2016179"/>
            <a:ext cx="26247567" cy="5702504"/>
          </a:xfrm>
          <a:prstGeom prst="rect">
            <a:avLst/>
          </a:prstGeom>
        </p:spPr>
        <p:txBody>
          <a:bodyPr vert="horz" lIns="216027" tIns="108014" rIns="216027" bIns="108014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1458198" y="8008708"/>
            <a:ext cx="6804925" cy="460041"/>
          </a:xfrm>
          <a:prstGeom prst="rect">
            <a:avLst/>
          </a:prstGeom>
        </p:spPr>
        <p:txBody>
          <a:bodyPr vert="horz" lIns="216027" tIns="108014" rIns="216027" bIns="108014" rtlCol="0" anchor="ctr"/>
          <a:lstStyle>
            <a:lvl1pPr algn="l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A91F4-9B4F-4C73-B9B8-A0C9AA53D27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9964354" y="8008708"/>
            <a:ext cx="9235255" cy="460041"/>
          </a:xfrm>
          <a:prstGeom prst="rect">
            <a:avLst/>
          </a:prstGeom>
        </p:spPr>
        <p:txBody>
          <a:bodyPr vert="horz" lIns="216027" tIns="108014" rIns="216027" bIns="108014" rtlCol="0" anchor="ctr"/>
          <a:lstStyle>
            <a:lvl1pPr algn="ct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20900840" y="8008708"/>
            <a:ext cx="6804925" cy="460041"/>
          </a:xfrm>
          <a:prstGeom prst="rect">
            <a:avLst/>
          </a:prstGeom>
        </p:spPr>
        <p:txBody>
          <a:bodyPr vert="horz" lIns="216027" tIns="108014" rIns="216027" bIns="108014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4087F-28D0-4B0B-B514-52FA7ACE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2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60270" rtl="0" eaLnBrk="1" latinLnBrk="0" hangingPunct="1">
        <a:spcBef>
          <a:spcPct val="0"/>
        </a:spcBef>
        <a:buNone/>
        <a:defRPr sz="10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101" indent="-810101" algn="l" defTabSz="2160270" rtl="0" eaLnBrk="1" latinLnBrk="0" hangingPunct="1">
        <a:spcBef>
          <a:spcPct val="20000"/>
        </a:spcBef>
        <a:buFont typeface="Arial" panose="020B0604020202020204" pitchFamily="34" charset="0"/>
        <a:buChar char="•"/>
        <a:defRPr sz="7600" kern="1200">
          <a:solidFill>
            <a:schemeClr val="tx1"/>
          </a:solidFill>
          <a:latin typeface="+mn-lt"/>
          <a:ea typeface="+mn-ea"/>
          <a:cs typeface="+mn-cs"/>
        </a:defRPr>
      </a:lvl1pPr>
      <a:lvl2pPr marL="1755219" indent="-675084" algn="l" defTabSz="2160270" rtl="0" eaLnBrk="1" latinLnBrk="0" hangingPunct="1">
        <a:spcBef>
          <a:spcPct val="20000"/>
        </a:spcBef>
        <a:buFont typeface="Arial" panose="020B0604020202020204" pitchFamily="34" charset="0"/>
        <a:buChar char="–"/>
        <a:defRPr sz="6600" kern="1200">
          <a:solidFill>
            <a:schemeClr val="tx1"/>
          </a:solidFill>
          <a:latin typeface="+mn-lt"/>
          <a:ea typeface="+mn-ea"/>
          <a:cs typeface="+mn-cs"/>
        </a:defRPr>
      </a:lvl2pPr>
      <a:lvl3pPr marL="2700338" indent="-540068" algn="l" defTabSz="2160270" rtl="0" eaLnBrk="1" latinLnBrk="0" hangingPunct="1">
        <a:spcBef>
          <a:spcPct val="20000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3pPr>
      <a:lvl4pPr marL="3780473" indent="-540068" algn="l" defTabSz="2160270" rtl="0" eaLnBrk="1" latinLnBrk="0" hangingPunct="1">
        <a:spcBef>
          <a:spcPct val="20000"/>
        </a:spcBef>
        <a:buFont typeface="Arial" panose="020B0604020202020204" pitchFamily="34" charset="0"/>
        <a:buChar char="–"/>
        <a:defRPr sz="4700" kern="1200">
          <a:solidFill>
            <a:schemeClr val="tx1"/>
          </a:solidFill>
          <a:latin typeface="+mn-lt"/>
          <a:ea typeface="+mn-ea"/>
          <a:cs typeface="+mn-cs"/>
        </a:defRPr>
      </a:lvl4pPr>
      <a:lvl5pPr marL="4860608" indent="-540068" algn="l" defTabSz="2160270" rtl="0" eaLnBrk="1" latinLnBrk="0" hangingPunct="1">
        <a:spcBef>
          <a:spcPct val="20000"/>
        </a:spcBef>
        <a:buFont typeface="Arial" panose="020B0604020202020204" pitchFamily="34" charset="0"/>
        <a:buChar char="»"/>
        <a:defRPr sz="4700" kern="1200">
          <a:solidFill>
            <a:schemeClr val="tx1"/>
          </a:solidFill>
          <a:latin typeface="+mn-lt"/>
          <a:ea typeface="+mn-ea"/>
          <a:cs typeface="+mn-cs"/>
        </a:defRPr>
      </a:lvl5pPr>
      <a:lvl6pPr marL="5940743" indent="-540068" algn="l" defTabSz="21602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6pPr>
      <a:lvl7pPr marL="7020878" indent="-540068" algn="l" defTabSz="21602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7pPr>
      <a:lvl8pPr marL="8101013" indent="-540068" algn="l" defTabSz="21602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8pPr>
      <a:lvl9pPr marL="9181148" indent="-540068" algn="l" defTabSz="21602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2160270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80135" algn="l" defTabSz="2160270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2160270" algn="l" defTabSz="2160270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3240405" algn="l" defTabSz="2160270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4pPr>
      <a:lvl5pPr marL="4320540" algn="l" defTabSz="2160270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675" algn="l" defTabSz="2160270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6pPr>
      <a:lvl7pPr marL="6480810" algn="l" defTabSz="2160270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7pPr>
      <a:lvl8pPr marL="7560945" algn="l" defTabSz="2160270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8pPr>
      <a:lvl9pPr marL="8641080" algn="l" defTabSz="2160270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1" t="8385" r="10407" b="22253"/>
          <a:stretch/>
        </p:blipFill>
        <p:spPr>
          <a:xfrm>
            <a:off x="20182564" y="840297"/>
            <a:ext cx="8008929" cy="6952537"/>
          </a:xfrm>
          <a:prstGeom prst="rect">
            <a:avLst/>
          </a:prstGeom>
        </p:spPr>
      </p:pic>
      <p:sp>
        <p:nvSpPr>
          <p:cNvPr id="4" name="Obdĺžnik 3"/>
          <p:cNvSpPr/>
          <p:nvPr/>
        </p:nvSpPr>
        <p:spPr>
          <a:xfrm>
            <a:off x="0" y="186297"/>
            <a:ext cx="21782782" cy="80945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sk-SK" sz="25000" cap="none" spc="150" dirty="0" smtClean="0">
                <a:ln w="11430">
                  <a:solidFill>
                    <a:srgbClr val="0070C0"/>
                  </a:solidFill>
                </a:ln>
                <a:solidFill>
                  <a:srgbClr val="0070C0"/>
                </a:solidFill>
                <a:latin typeface="Comic Sans MS" panose="030F0702030302020204" pitchFamily="66" charset="0"/>
              </a:rPr>
              <a:t>Cing</a:t>
            </a:r>
          </a:p>
          <a:p>
            <a:pPr algn="ctr"/>
            <a:r>
              <a:rPr lang="sk-SK" sz="10500" spc="150" dirty="0" smtClean="0">
                <a:ln w="11430">
                  <a:solidFill>
                    <a:srgbClr val="0070C0"/>
                  </a:solidFill>
                </a:ln>
                <a:solidFill>
                  <a:srgbClr val="0070C0"/>
                </a:solidFill>
                <a:latin typeface="Comic Sans MS" panose="030F0702030302020204" pitchFamily="66" charset="0"/>
              </a:rPr>
              <a:t>Robot pre deti i dospelých</a:t>
            </a:r>
          </a:p>
          <a:p>
            <a:pPr algn="ctr"/>
            <a:r>
              <a:rPr lang="sk-SK" sz="8500" spc="150" dirty="0">
                <a:ln w="11430">
                  <a:solidFill>
                    <a:srgbClr val="00B0F0"/>
                  </a:solidFill>
                </a:ln>
                <a:solidFill>
                  <a:srgbClr val="00B0F0"/>
                </a:solidFill>
                <a:latin typeface="Comic Sans MS" panose="030F0702030302020204" pitchFamily="66" charset="0"/>
              </a:rPr>
              <a:t>Stanislav Jochman, </a:t>
            </a:r>
            <a:r>
              <a:rPr lang="sk-SK" sz="8500" spc="150" dirty="0" smtClean="0">
                <a:ln w="11430">
                  <a:solidFill>
                    <a:srgbClr val="00B0F0"/>
                  </a:solidFill>
                </a:ln>
                <a:solidFill>
                  <a:srgbClr val="00B0F0"/>
                </a:solidFill>
                <a:latin typeface="Comic Sans MS" panose="030F0702030302020204" pitchFamily="66" charset="0"/>
              </a:rPr>
              <a:t>Veronika Nemjová</a:t>
            </a:r>
            <a:endParaRPr lang="sk-SK" sz="8500" spc="150" dirty="0" smtClean="0">
              <a:ln w="11430">
                <a:solidFill>
                  <a:srgbClr val="00B0F0"/>
                </a:solidFill>
              </a:ln>
              <a:solidFill>
                <a:srgbClr val="00B0F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sk-SK" sz="8000" spc="150" dirty="0" smtClean="0">
                <a:ln w="11430">
                  <a:noFill/>
                </a:ln>
                <a:latin typeface="Comic Sans MS" panose="030F0702030302020204" pitchFamily="66" charset="0"/>
              </a:rPr>
              <a:t>Gymnázium, </a:t>
            </a:r>
            <a:r>
              <a:rPr lang="sk-SK" sz="8000" spc="150" dirty="0" smtClean="0">
                <a:ln w="11430">
                  <a:noFill/>
                </a:ln>
                <a:latin typeface="Comic Sans MS" panose="030F0702030302020204" pitchFamily="66" charset="0"/>
              </a:rPr>
              <a:t>Alejová </a:t>
            </a:r>
            <a:r>
              <a:rPr lang="sk-SK" sz="8000" spc="150" dirty="0" smtClean="0">
                <a:ln w="11430">
                  <a:noFill/>
                </a:ln>
                <a:latin typeface="Comic Sans MS" panose="030F0702030302020204" pitchFamily="66" charset="0"/>
              </a:rPr>
              <a:t>1, Košice</a:t>
            </a:r>
            <a:endParaRPr lang="sk-SK" sz="8000" b="1" cap="none" spc="150" dirty="0">
              <a:ln w="11430">
                <a:solidFill>
                  <a:srgbClr val="0070C0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8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18</Words>
  <Application>Microsoft Office PowerPoint</Application>
  <PresentationFormat>Vlastná</PresentationFormat>
  <Paragraphs>5</Paragraphs>
  <Slides>1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</vt:i4>
      </vt:variant>
    </vt:vector>
  </HeadingPairs>
  <TitlesOfParts>
    <vt:vector size="2" baseType="lpstr">
      <vt:lpstr>Motív Office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PC</dc:creator>
  <cp:lastModifiedBy>skola</cp:lastModifiedBy>
  <cp:revision>4</cp:revision>
  <dcterms:created xsi:type="dcterms:W3CDTF">2017-10-08T16:32:39Z</dcterms:created>
  <dcterms:modified xsi:type="dcterms:W3CDTF">2017-10-10T15:45:15Z</dcterms:modified>
</cp:coreProperties>
</file>