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240088" cy="1800225"/>
  <p:notesSz cx="6858000" cy="9144000"/>
  <p:defaultTextStyle>
    <a:defPPr>
      <a:defRPr lang="sk-SK"/>
    </a:defPPr>
    <a:lvl1pPr marL="0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972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945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1917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5889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9861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3834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7806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51778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4" d="100"/>
          <a:sy n="324" d="100"/>
        </p:scale>
        <p:origin x="-84" y="-426"/>
      </p:cViewPr>
      <p:guideLst>
        <p:guide orient="horz" pos="567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3007" y="559236"/>
            <a:ext cx="2754075" cy="38588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6013" y="1020127"/>
            <a:ext cx="2268062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32523" y="18752"/>
            <a:ext cx="258195" cy="40338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7377" y="18752"/>
            <a:ext cx="721145" cy="40338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5945" y="1156811"/>
            <a:ext cx="2754075" cy="357545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5945" y="763012"/>
            <a:ext cx="2754075" cy="393799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397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7377" y="110430"/>
            <a:ext cx="489388" cy="31170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0766" y="110430"/>
            <a:ext cx="489951" cy="31170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005" y="72092"/>
            <a:ext cx="2916079" cy="300038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2004" y="402967"/>
            <a:ext cx="1431602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972" indent="0">
              <a:buNone/>
              <a:defRPr sz="600" b="1"/>
            </a:lvl2pPr>
            <a:lvl3pPr marL="287945" indent="0">
              <a:buNone/>
              <a:defRPr sz="600" b="1"/>
            </a:lvl3pPr>
            <a:lvl4pPr marL="431917" indent="0">
              <a:buNone/>
              <a:defRPr sz="500" b="1"/>
            </a:lvl4pPr>
            <a:lvl5pPr marL="575889" indent="0">
              <a:buNone/>
              <a:defRPr sz="500" b="1"/>
            </a:lvl5pPr>
            <a:lvl6pPr marL="719861" indent="0">
              <a:buNone/>
              <a:defRPr sz="500" b="1"/>
            </a:lvl6pPr>
            <a:lvl7pPr marL="863834" indent="0">
              <a:buNone/>
              <a:defRPr sz="500" b="1"/>
            </a:lvl7pPr>
            <a:lvl8pPr marL="1007806" indent="0">
              <a:buNone/>
              <a:defRPr sz="500" b="1"/>
            </a:lvl8pPr>
            <a:lvl9pPr marL="1151778" indent="0">
              <a:buNone/>
              <a:defRPr sz="5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62004" y="570905"/>
            <a:ext cx="1431602" cy="1037213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645920" y="402967"/>
            <a:ext cx="1432164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972" indent="0">
              <a:buNone/>
              <a:defRPr sz="600" b="1"/>
            </a:lvl2pPr>
            <a:lvl3pPr marL="287945" indent="0">
              <a:buNone/>
              <a:defRPr sz="600" b="1"/>
            </a:lvl3pPr>
            <a:lvl4pPr marL="431917" indent="0">
              <a:buNone/>
              <a:defRPr sz="500" b="1"/>
            </a:lvl4pPr>
            <a:lvl5pPr marL="575889" indent="0">
              <a:buNone/>
              <a:defRPr sz="500" b="1"/>
            </a:lvl5pPr>
            <a:lvl6pPr marL="719861" indent="0">
              <a:buNone/>
              <a:defRPr sz="500" b="1"/>
            </a:lvl6pPr>
            <a:lvl7pPr marL="863834" indent="0">
              <a:buNone/>
              <a:defRPr sz="500" b="1"/>
            </a:lvl7pPr>
            <a:lvl8pPr marL="1007806" indent="0">
              <a:buNone/>
              <a:defRPr sz="500" b="1"/>
            </a:lvl8pPr>
            <a:lvl9pPr marL="1151778" indent="0">
              <a:buNone/>
              <a:defRPr sz="5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645920" y="570905"/>
            <a:ext cx="1432164" cy="1037213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004" y="71676"/>
            <a:ext cx="1065967" cy="30503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66785" y="71676"/>
            <a:ext cx="1811299" cy="1536442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2004" y="376714"/>
            <a:ext cx="1065967" cy="1231404"/>
          </a:xfrm>
        </p:spPr>
        <p:txBody>
          <a:bodyPr/>
          <a:lstStyle>
            <a:lvl1pPr marL="0" indent="0">
              <a:buNone/>
              <a:defRPr sz="400"/>
            </a:lvl1pPr>
            <a:lvl2pPr marL="143972" indent="0">
              <a:buNone/>
              <a:defRPr sz="400"/>
            </a:lvl2pPr>
            <a:lvl3pPr marL="287945" indent="0">
              <a:buNone/>
              <a:defRPr sz="300"/>
            </a:lvl3pPr>
            <a:lvl4pPr marL="431917" indent="0">
              <a:buNone/>
              <a:defRPr sz="300"/>
            </a:lvl4pPr>
            <a:lvl5pPr marL="575889" indent="0">
              <a:buNone/>
              <a:defRPr sz="300"/>
            </a:lvl5pPr>
            <a:lvl6pPr marL="719861" indent="0">
              <a:buNone/>
              <a:defRPr sz="300"/>
            </a:lvl6pPr>
            <a:lvl7pPr marL="863834" indent="0">
              <a:buNone/>
              <a:defRPr sz="300"/>
            </a:lvl7pPr>
            <a:lvl8pPr marL="1007806" indent="0">
              <a:buNone/>
              <a:defRPr sz="300"/>
            </a:lvl8pPr>
            <a:lvl9pPr marL="1151778" indent="0">
              <a:buNone/>
              <a:defRPr sz="3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5080" y="1260157"/>
            <a:ext cx="1944053" cy="14876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35080" y="160853"/>
            <a:ext cx="1944053" cy="1080135"/>
          </a:xfrm>
        </p:spPr>
        <p:txBody>
          <a:bodyPr/>
          <a:lstStyle>
            <a:lvl1pPr marL="0" indent="0">
              <a:buNone/>
              <a:defRPr sz="1000"/>
            </a:lvl1pPr>
            <a:lvl2pPr marL="143972" indent="0">
              <a:buNone/>
              <a:defRPr sz="900"/>
            </a:lvl2pPr>
            <a:lvl3pPr marL="287945" indent="0">
              <a:buNone/>
              <a:defRPr sz="800"/>
            </a:lvl3pPr>
            <a:lvl4pPr marL="431917" indent="0">
              <a:buNone/>
              <a:defRPr sz="600"/>
            </a:lvl4pPr>
            <a:lvl5pPr marL="575889" indent="0">
              <a:buNone/>
              <a:defRPr sz="600"/>
            </a:lvl5pPr>
            <a:lvl6pPr marL="719861" indent="0">
              <a:buNone/>
              <a:defRPr sz="600"/>
            </a:lvl6pPr>
            <a:lvl7pPr marL="863834" indent="0">
              <a:buNone/>
              <a:defRPr sz="600"/>
            </a:lvl7pPr>
            <a:lvl8pPr marL="1007806" indent="0">
              <a:buNone/>
              <a:defRPr sz="600"/>
            </a:lvl8pPr>
            <a:lvl9pPr marL="115177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5080" y="1408926"/>
            <a:ext cx="1944053" cy="211276"/>
          </a:xfrm>
        </p:spPr>
        <p:txBody>
          <a:bodyPr/>
          <a:lstStyle>
            <a:lvl1pPr marL="0" indent="0">
              <a:buNone/>
              <a:defRPr sz="400"/>
            </a:lvl1pPr>
            <a:lvl2pPr marL="143972" indent="0">
              <a:buNone/>
              <a:defRPr sz="400"/>
            </a:lvl2pPr>
            <a:lvl3pPr marL="287945" indent="0">
              <a:buNone/>
              <a:defRPr sz="300"/>
            </a:lvl3pPr>
            <a:lvl4pPr marL="431917" indent="0">
              <a:buNone/>
              <a:defRPr sz="300"/>
            </a:lvl4pPr>
            <a:lvl5pPr marL="575889" indent="0">
              <a:buNone/>
              <a:defRPr sz="300"/>
            </a:lvl5pPr>
            <a:lvl6pPr marL="719861" indent="0">
              <a:buNone/>
              <a:defRPr sz="300"/>
            </a:lvl6pPr>
            <a:lvl7pPr marL="863834" indent="0">
              <a:buNone/>
              <a:defRPr sz="300"/>
            </a:lvl7pPr>
            <a:lvl8pPr marL="1007806" indent="0">
              <a:buNone/>
              <a:defRPr sz="300"/>
            </a:lvl8pPr>
            <a:lvl9pPr marL="1151778" indent="0">
              <a:buNone/>
              <a:defRPr sz="3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62005" y="72092"/>
            <a:ext cx="2916079" cy="300038"/>
          </a:xfrm>
          <a:prstGeom prst="rect">
            <a:avLst/>
          </a:prstGeom>
        </p:spPr>
        <p:txBody>
          <a:bodyPr vert="horz" lIns="28794" tIns="14397" rIns="28794" bIns="14397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2005" y="420053"/>
            <a:ext cx="2916079" cy="1188065"/>
          </a:xfrm>
          <a:prstGeom prst="rect">
            <a:avLst/>
          </a:prstGeom>
        </p:spPr>
        <p:txBody>
          <a:bodyPr vert="horz" lIns="28794" tIns="14397" rIns="28794" bIns="14397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62004" y="1668542"/>
            <a:ext cx="756021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107030" y="1668542"/>
            <a:ext cx="1026028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322063" y="1668542"/>
            <a:ext cx="756021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945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79" indent="-107979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955" indent="-89983" algn="l" defTabSz="28794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0" y="138232"/>
            <a:ext cx="324008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sk-SK" sz="4400" dirty="0" smtClean="0">
                <a:solidFill>
                  <a:srgbClr val="0070C0"/>
                </a:solidFill>
              </a:rPr>
              <a:t>         Cing</a:t>
            </a:r>
          </a:p>
          <a:p>
            <a:pPr algn="r"/>
            <a:r>
              <a:rPr lang="sk-SK" sz="1050" dirty="0" smtClean="0">
                <a:solidFill>
                  <a:srgbClr val="00B0F0"/>
                </a:solidFill>
              </a:rPr>
              <a:t>Stanislav Jochman</a:t>
            </a:r>
          </a:p>
          <a:p>
            <a:pPr algn="r"/>
            <a:r>
              <a:rPr lang="sk-SK" sz="1000">
                <a:solidFill>
                  <a:srgbClr val="00B0F0"/>
                </a:solidFill>
              </a:rPr>
              <a:t>Veronika </a:t>
            </a:r>
            <a:r>
              <a:rPr lang="sk-SK" sz="1000" smtClean="0">
                <a:solidFill>
                  <a:srgbClr val="00B0F0"/>
                </a:solidFill>
              </a:rPr>
              <a:t>Nemjová</a:t>
            </a:r>
          </a:p>
          <a:p>
            <a:pPr algn="r"/>
            <a:endParaRPr lang="sk-SK" sz="1000" dirty="0" smtClean="0">
              <a:solidFill>
                <a:srgbClr val="00B0F0"/>
              </a:solidFill>
            </a:endParaRPr>
          </a:p>
          <a:p>
            <a:pPr lvl="1" algn="r"/>
            <a:r>
              <a:rPr lang="sk-SK" sz="1000" dirty="0" smtClean="0">
                <a:solidFill>
                  <a:srgbClr val="0070C0"/>
                </a:solidFill>
              </a:rPr>
              <a:t>E-mail:</a:t>
            </a:r>
            <a:r>
              <a:rPr lang="sk-SK" sz="1000" dirty="0" smtClean="0"/>
              <a:t> </a:t>
            </a:r>
            <a:r>
              <a:rPr lang="sk-SK" sz="1000" dirty="0" smtClean="0">
                <a:solidFill>
                  <a:srgbClr val="00B0F0"/>
                </a:solidFill>
              </a:rPr>
              <a:t>robotcing@gmail.com</a:t>
            </a:r>
            <a:r>
              <a:rPr lang="sk-SK" sz="1000" dirty="0" smtClean="0"/>
              <a:t> 	</a:t>
            </a:r>
            <a:r>
              <a:rPr lang="sk-SK" sz="1000" dirty="0"/>
              <a:t> </a:t>
            </a:r>
            <a:r>
              <a:rPr lang="sk-SK" sz="1000" dirty="0" smtClean="0"/>
              <a:t>       </a:t>
            </a:r>
            <a:r>
              <a:rPr lang="sk-SK" sz="1000" dirty="0" smtClean="0"/>
              <a:t>Gymnázium, </a:t>
            </a:r>
            <a:r>
              <a:rPr lang="sk-SK" sz="1000" dirty="0" smtClean="0"/>
              <a:t>Alejová</a:t>
            </a:r>
          </a:p>
          <a:p>
            <a:pPr lvl="1" algn="ctr"/>
            <a:r>
              <a:rPr lang="sk-SK" sz="1000" dirty="0" smtClean="0">
                <a:solidFill>
                  <a:srgbClr val="0070C0"/>
                </a:solidFill>
              </a:rPr>
              <a:t>Web:</a:t>
            </a:r>
            <a:r>
              <a:rPr lang="sk-SK" sz="1000" dirty="0" smtClean="0">
                <a:solidFill>
                  <a:srgbClr val="00B0F0"/>
                </a:solidFill>
              </a:rPr>
              <a:t> </a:t>
            </a:r>
            <a:r>
              <a:rPr lang="sk-SK" sz="1000" dirty="0">
                <a:solidFill>
                  <a:srgbClr val="00B0F0"/>
                </a:solidFill>
              </a:rPr>
              <a:t>https://galeje.github.io/Cing </a:t>
            </a:r>
            <a:r>
              <a:rPr lang="sk-SK" sz="1000" dirty="0" smtClean="0"/>
              <a:t>		041 49, Košice	</a:t>
            </a:r>
            <a:endParaRPr lang="en-US" sz="10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107876" y="1188144"/>
            <a:ext cx="302433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7679" r="11155" b="23545"/>
          <a:stretch/>
        </p:blipFill>
        <p:spPr>
          <a:xfrm>
            <a:off x="95986" y="36016"/>
            <a:ext cx="12360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0" y="24690"/>
            <a:ext cx="3240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b="1" dirty="0" smtClean="0">
              <a:solidFill>
                <a:srgbClr val="00B0F0"/>
              </a:solidFill>
            </a:endParaRPr>
          </a:p>
          <a:p>
            <a:pPr algn="ctr"/>
            <a:r>
              <a:rPr lang="sk-SK" sz="1500" dirty="0" smtClean="0">
                <a:solidFill>
                  <a:srgbClr val="0070C0"/>
                </a:solidFill>
              </a:rPr>
              <a:t>Tvorcovia projektu </a:t>
            </a:r>
            <a:r>
              <a:rPr lang="sk-SK" sz="1500" b="1" dirty="0" smtClean="0">
                <a:solidFill>
                  <a:srgbClr val="0070C0"/>
                </a:solidFill>
              </a:rPr>
              <a:t>„Cing</a:t>
            </a:r>
            <a:r>
              <a:rPr lang="sk-SK" sz="1500" b="1" dirty="0" smtClean="0">
                <a:solidFill>
                  <a:srgbClr val="0070C0"/>
                </a:solidFill>
              </a:rPr>
              <a:t>“ :</a:t>
            </a:r>
          </a:p>
          <a:p>
            <a:pPr algn="ctr"/>
            <a:r>
              <a:rPr lang="sk-SK" sz="1500" dirty="0" smtClean="0">
                <a:solidFill>
                  <a:srgbClr val="00B0F0"/>
                </a:solidFill>
              </a:rPr>
              <a:t>Veronika Nemjová</a:t>
            </a:r>
          </a:p>
          <a:p>
            <a:pPr algn="ctr"/>
            <a:r>
              <a:rPr lang="sk-SK" sz="1500" dirty="0" smtClean="0">
                <a:solidFill>
                  <a:srgbClr val="00B0F0"/>
                </a:solidFill>
              </a:rPr>
              <a:t>Stanislav Jochman</a:t>
            </a:r>
          </a:p>
          <a:p>
            <a:pPr algn="ctr"/>
            <a:endParaRPr lang="sk-SK" sz="1500" dirty="0">
              <a:solidFill>
                <a:srgbClr val="0070C0"/>
              </a:solidFill>
            </a:endParaRPr>
          </a:p>
          <a:p>
            <a:pPr algn="ctr"/>
            <a:endParaRPr lang="sk-SK" sz="1500" dirty="0" smtClean="0">
              <a:solidFill>
                <a:srgbClr val="0070C0"/>
              </a:solidFill>
            </a:endParaRPr>
          </a:p>
          <a:p>
            <a:pPr algn="ctr"/>
            <a:endParaRPr lang="en-US" sz="1500" dirty="0">
              <a:solidFill>
                <a:srgbClr val="0070C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8" r="62298" b="16340"/>
          <a:stretch/>
        </p:blipFill>
        <p:spPr>
          <a:xfrm>
            <a:off x="2196108" y="828104"/>
            <a:ext cx="864096" cy="76977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7" t="8995" r="34251" b="57876"/>
          <a:stretch/>
        </p:blipFill>
        <p:spPr>
          <a:xfrm>
            <a:off x="179884" y="970462"/>
            <a:ext cx="1012031" cy="59640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7" t="41020" r="34251" b="9437"/>
          <a:stretch/>
        </p:blipFill>
        <p:spPr>
          <a:xfrm>
            <a:off x="1184077" y="842478"/>
            <a:ext cx="1012031" cy="8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</Words>
  <Application>Microsoft Office PowerPoint</Application>
  <PresentationFormat>Vlastná</PresentationFormat>
  <Paragraphs>11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skola</cp:lastModifiedBy>
  <cp:revision>13</cp:revision>
  <dcterms:created xsi:type="dcterms:W3CDTF">2017-10-01T14:36:47Z</dcterms:created>
  <dcterms:modified xsi:type="dcterms:W3CDTF">2017-10-10T15:04:28Z</dcterms:modified>
</cp:coreProperties>
</file>