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38884225"/>
  <p:notesSz cx="6858000" cy="9144000"/>
  <p:defaultTextStyle>
    <a:defPPr>
      <a:defRPr lang="sk-SK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-2556" y="-144"/>
      </p:cViewPr>
      <p:guideLst>
        <p:guide orient="horz" pos="12247"/>
        <p:guide pos="340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6D7B9-1866-4663-86DC-96B9B613D95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2952750" y="685800"/>
            <a:ext cx="95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9FA6-58AA-4DA2-A371-7E75DF8C1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2952750" y="685800"/>
            <a:ext cx="9525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9FA6-58AA-4DA2-A371-7E75DF8C1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0101" y="12079315"/>
            <a:ext cx="9181148" cy="8334906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0204" y="22034394"/>
            <a:ext cx="7560945" cy="9937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250533" y="9811068"/>
            <a:ext cx="2870983" cy="20902071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37579" y="9811068"/>
            <a:ext cx="8432930" cy="209020712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232" y="24986718"/>
            <a:ext cx="9181148" cy="7722840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53232" y="16480797"/>
            <a:ext cx="9181148" cy="8505921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37580" y="57156213"/>
            <a:ext cx="5651956" cy="161675567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469559" y="57156213"/>
            <a:ext cx="5651956" cy="161675567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9" y="1557172"/>
            <a:ext cx="9721215" cy="6480704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8" y="8703949"/>
            <a:ext cx="4772472" cy="3627392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0068" y="12331340"/>
            <a:ext cx="4772472" cy="22403437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486937" y="8703949"/>
            <a:ext cx="4774347" cy="3627392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486937" y="12331340"/>
            <a:ext cx="4774347" cy="22403437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0068" y="1548169"/>
            <a:ext cx="3553570" cy="658871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23029" y="1548171"/>
            <a:ext cx="6038255" cy="3318660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40068" y="8136887"/>
            <a:ext cx="3553570" cy="2659789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17140" y="27218958"/>
            <a:ext cx="6480810" cy="3213352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117140" y="3474378"/>
            <a:ext cx="6480810" cy="23330535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117140" y="30432310"/>
            <a:ext cx="6480810" cy="456349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40069" y="1557172"/>
            <a:ext cx="9721215" cy="6480704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40069" y="9072989"/>
            <a:ext cx="9721215" cy="25661791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40068" y="36039919"/>
            <a:ext cx="2520315" cy="2070225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39DA-CCA4-41B1-9D97-8B4E249E8D5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690461" y="36039919"/>
            <a:ext cx="3420428" cy="2070225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740969" y="36039919"/>
            <a:ext cx="2520315" cy="2070225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E77B-B15E-453F-9F8E-689E25A8E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536409" y="71960"/>
            <a:ext cx="9720000" cy="3861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5500" b="1" dirty="0" smtClean="0">
              <a:solidFill>
                <a:srgbClr val="0070C0"/>
              </a:solidFill>
            </a:endParaRPr>
          </a:p>
          <a:p>
            <a:pPr algn="ctr"/>
            <a:r>
              <a:rPr lang="sk-SK" sz="4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PROBLÉM</a:t>
            </a:r>
          </a:p>
          <a:p>
            <a:pPr algn="ctr"/>
            <a:endParaRPr lang="sk-SK" sz="4800" b="1" dirty="0" smtClean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sk-SK" sz="4800" dirty="0" smtClean="0">
                <a:latin typeface="Comic Sans MS" panose="030F0702030302020204" pitchFamily="66" charset="0"/>
              </a:rPr>
              <a:t>Obavy </a:t>
            </a:r>
            <a:r>
              <a:rPr lang="sk-SK" sz="4800" dirty="0">
                <a:latin typeface="Comic Sans MS" panose="030F0702030302020204" pitchFamily="66" charset="0"/>
              </a:rPr>
              <a:t>z náročnosti programovania </a:t>
            </a:r>
            <a:endParaRPr lang="sk-SK" sz="4800" dirty="0">
              <a:latin typeface="Comic Sans MS" panose="030F0702030302020204" pitchFamily="66" charset="0"/>
            </a:endParaRPr>
          </a:p>
          <a:p>
            <a:pPr algn="ctr"/>
            <a:r>
              <a:rPr lang="sk-SK" sz="4800" dirty="0">
                <a:latin typeface="Comic Sans MS" panose="030F0702030302020204" pitchFamily="66" charset="0"/>
              </a:rPr>
              <a:t>a </a:t>
            </a:r>
            <a:r>
              <a:rPr lang="sk-SK" sz="4800" dirty="0">
                <a:latin typeface="Comic Sans MS" panose="030F0702030302020204" pitchFamily="66" charset="0"/>
              </a:rPr>
              <a:t>konštruovania robotov </a:t>
            </a:r>
            <a:r>
              <a:rPr lang="sk-SK" sz="4800" dirty="0" smtClean="0">
                <a:latin typeface="Comic Sans MS" panose="030F0702030302020204" pitchFamily="66" charset="0"/>
              </a:rPr>
              <a:t/>
            </a:r>
            <a:br>
              <a:rPr lang="sk-SK" sz="4800" dirty="0" smtClean="0">
                <a:latin typeface="Comic Sans MS" panose="030F0702030302020204" pitchFamily="66" charset="0"/>
              </a:rPr>
            </a:br>
            <a:r>
              <a:rPr lang="en-US" sz="4800" dirty="0" smtClean="0">
                <a:latin typeface="Comic Sans MS" panose="030F0702030302020204" pitchFamily="66" charset="0"/>
              </a:rPr>
              <a:t>s mikroprocesormi </a:t>
            </a:r>
            <a:r>
              <a:rPr lang="sk-SK" sz="4800" dirty="0" smtClean="0">
                <a:latin typeface="Comic Sans MS" panose="030F0702030302020204" pitchFamily="66" charset="0"/>
              </a:rPr>
              <a:t>odrádza </a:t>
            </a:r>
            <a:r>
              <a:rPr lang="sk-SK" sz="4800" dirty="0">
                <a:latin typeface="Comic Sans MS" panose="030F0702030302020204" pitchFamily="66" charset="0"/>
              </a:rPr>
              <a:t>mnohých ľudí </a:t>
            </a:r>
            <a:r>
              <a:rPr lang="sk-SK" sz="4800" dirty="0">
                <a:latin typeface="Comic Sans MS" panose="030F0702030302020204" pitchFamily="66" charset="0"/>
              </a:rPr>
              <a:t>od </a:t>
            </a:r>
            <a:r>
              <a:rPr lang="sk-SK" sz="4800" dirty="0">
                <a:latin typeface="Comic Sans MS" panose="030F0702030302020204" pitchFamily="66" charset="0"/>
              </a:rPr>
              <a:t>toho, aby </a:t>
            </a:r>
            <a:r>
              <a:rPr lang="sk-SK" sz="4800" dirty="0">
                <a:latin typeface="Comic Sans MS" panose="030F0702030302020204" pitchFamily="66" charset="0"/>
              </a:rPr>
              <a:t>sa tomu venovali. Potvrdili </a:t>
            </a:r>
            <a:r>
              <a:rPr lang="sk-SK" sz="4800" dirty="0" smtClean="0">
                <a:latin typeface="Comic Sans MS" panose="030F0702030302020204" pitchFamily="66" charset="0"/>
              </a:rPr>
              <a:t>to </a:t>
            </a:r>
            <a:r>
              <a:rPr lang="sk-SK" sz="4800" dirty="0">
                <a:latin typeface="Comic Sans MS" panose="030F0702030302020204" pitchFamily="66" charset="0"/>
              </a:rPr>
              <a:t>aj výsledky nášho dotazníka. </a:t>
            </a:r>
            <a:r>
              <a:rPr lang="sk-SK" sz="4800" dirty="0" smtClean="0">
                <a:latin typeface="Comic Sans MS" panose="030F0702030302020204" pitchFamily="66" charset="0"/>
              </a:rPr>
              <a:t/>
            </a:r>
            <a:br>
              <a:rPr lang="sk-SK" sz="4800" dirty="0" smtClean="0">
                <a:latin typeface="Comic Sans MS" panose="030F0702030302020204" pitchFamily="66" charset="0"/>
              </a:rPr>
            </a:br>
            <a:r>
              <a:rPr lang="sk-SK" sz="4800" dirty="0" smtClean="0">
                <a:latin typeface="Comic Sans MS" panose="030F0702030302020204" pitchFamily="66" charset="0"/>
              </a:rPr>
              <a:t>Cieľom projektu </a:t>
            </a:r>
            <a:r>
              <a:rPr lang="sk-SK" sz="4800" dirty="0">
                <a:latin typeface="Comic Sans MS" panose="030F0702030302020204" pitchFamily="66" charset="0"/>
              </a:rPr>
              <a:t>Cing </a:t>
            </a:r>
            <a:r>
              <a:rPr lang="sk-SK" sz="4800" dirty="0" smtClean="0">
                <a:latin typeface="Comic Sans MS" panose="030F0702030302020204" pitchFamily="66" charset="0"/>
              </a:rPr>
              <a:t>je</a:t>
            </a:r>
            <a:r>
              <a:rPr lang="en-US" sz="4800" dirty="0" smtClean="0">
                <a:latin typeface="Comic Sans MS" panose="030F0702030302020204" pitchFamily="66" charset="0"/>
              </a:rPr>
              <a:t> </a:t>
            </a:r>
            <a:r>
              <a:rPr lang="sk-SK" sz="4800" dirty="0" smtClean="0">
                <a:latin typeface="Comic Sans MS" panose="030F0702030302020204" pitchFamily="66" charset="0"/>
              </a:rPr>
              <a:t>začínajúcim nadšencom elektroniky a robotiky zjednodušiť</a:t>
            </a:r>
            <a:r>
              <a:rPr lang="en-US" sz="4800" dirty="0" smtClean="0">
                <a:latin typeface="Comic Sans MS" panose="030F0702030302020204" pitchFamily="66" charset="0"/>
              </a:rPr>
              <a:t> </a:t>
            </a:r>
            <a:r>
              <a:rPr lang="sk-SK" sz="4800" dirty="0" smtClean="0">
                <a:latin typeface="Comic Sans MS" panose="030F0702030302020204" pitchFamily="66" charset="0"/>
              </a:rPr>
              <a:t>prácu s konštrukciou</a:t>
            </a:r>
            <a:r>
              <a:rPr lang="en-US" sz="4800" dirty="0" smtClean="0">
                <a:latin typeface="Comic Sans MS" panose="030F0702030302020204" pitchFamily="66" charset="0"/>
              </a:rPr>
              <a:t> </a:t>
            </a:r>
            <a:r>
              <a:rPr lang="sk-SK" sz="4800" dirty="0" smtClean="0">
                <a:latin typeface="Comic Sans MS" panose="030F0702030302020204" pitchFamily="66" charset="0"/>
              </a:rPr>
              <a:t/>
            </a:r>
            <a:br>
              <a:rPr lang="sk-SK" sz="4800" dirty="0" smtClean="0">
                <a:latin typeface="Comic Sans MS" panose="030F0702030302020204" pitchFamily="66" charset="0"/>
              </a:rPr>
            </a:br>
            <a:r>
              <a:rPr lang="sk-SK" sz="4800" dirty="0" smtClean="0">
                <a:latin typeface="Comic Sans MS" panose="030F0702030302020204" pitchFamily="66" charset="0"/>
              </a:rPr>
              <a:t>i programovaním.</a:t>
            </a:r>
          </a:p>
          <a:p>
            <a:pPr algn="ctr"/>
            <a:endParaRPr lang="sk-SK" sz="4800" dirty="0" smtClean="0">
              <a:latin typeface="Comic Sans MS" panose="030F0702030302020204" pitchFamily="66" charset="0"/>
            </a:endParaRPr>
          </a:p>
          <a:p>
            <a:pPr algn="ctr"/>
            <a:endParaRPr lang="sk-SK" sz="4800" dirty="0">
              <a:latin typeface="Comic Sans MS" panose="030F0702030302020204" pitchFamily="66" charset="0"/>
            </a:endParaRPr>
          </a:p>
          <a:p>
            <a:pPr algn="ctr"/>
            <a:r>
              <a:rPr lang="sk-SK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HYPOTÉZY</a:t>
            </a:r>
          </a:p>
          <a:p>
            <a:pPr algn="ctr"/>
            <a:endParaRPr lang="sk-SK" sz="48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sk-SK" sz="4800" dirty="0">
                <a:latin typeface="Comic Sans MS" panose="030F0702030302020204" pitchFamily="66" charset="0"/>
              </a:rPr>
              <a:t>Učenie programovania zábavnou formou je úspešnejšie ako učenie sa teoreticky.</a:t>
            </a:r>
          </a:p>
          <a:p>
            <a:pPr algn="ctr"/>
            <a:endParaRPr lang="sk-SK" sz="4800" dirty="0">
              <a:latin typeface="Comic Sans MS" panose="030F0702030302020204" pitchFamily="66" charset="0"/>
            </a:endParaRPr>
          </a:p>
          <a:p>
            <a:pPr algn="ctr"/>
            <a:r>
              <a:rPr lang="sk-SK" sz="4800" dirty="0">
                <a:latin typeface="Comic Sans MS" panose="030F0702030302020204" pitchFamily="66" charset="0"/>
              </a:rPr>
              <a:t>Učenie programovania modelov </a:t>
            </a:r>
            <a:br>
              <a:rPr lang="sk-SK" sz="4800" dirty="0">
                <a:latin typeface="Comic Sans MS" panose="030F0702030302020204" pitchFamily="66" charset="0"/>
              </a:rPr>
            </a:br>
            <a:r>
              <a:rPr lang="sk-SK" sz="4800" dirty="0">
                <a:latin typeface="Comic Sans MS" panose="030F0702030302020204" pitchFamily="66" charset="0"/>
              </a:rPr>
              <a:t>s mikroprocesormi u začiatočníkov v elektronike je efektívnejšie </a:t>
            </a:r>
            <a:br>
              <a:rPr lang="sk-SK" sz="4800" dirty="0">
                <a:latin typeface="Comic Sans MS" panose="030F0702030302020204" pitchFamily="66" charset="0"/>
              </a:rPr>
            </a:br>
            <a:r>
              <a:rPr lang="sk-SK" sz="4800" dirty="0">
                <a:latin typeface="Comic Sans MS" panose="030F0702030302020204" pitchFamily="66" charset="0"/>
              </a:rPr>
              <a:t>s robotom Cing ako bez neho</a:t>
            </a:r>
            <a:r>
              <a:rPr lang="sk-SK" sz="48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endParaRPr lang="sk-SK" sz="4800" dirty="0" smtClean="0">
              <a:latin typeface="Comic Sans MS" panose="030F0702030302020204" pitchFamily="66" charset="0"/>
            </a:endParaRPr>
          </a:p>
          <a:p>
            <a:pPr algn="ctr"/>
            <a:endParaRPr lang="sk-SK" sz="4800" dirty="0" smtClean="0">
              <a:latin typeface="Comic Sans MS" panose="030F0702030302020204" pitchFamily="66" charset="0"/>
            </a:endParaRPr>
          </a:p>
          <a:p>
            <a:pPr algn="ctr"/>
            <a:r>
              <a:rPr lang="sk-SK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MATERIÁLY</a:t>
            </a:r>
          </a:p>
          <a:p>
            <a:pPr algn="ctr"/>
            <a:endParaRPr lang="sk-SK" sz="4800" dirty="0">
              <a:latin typeface="Comic Sans MS" panose="030F0702030302020204" pitchFamily="66" charset="0"/>
            </a:endParaRPr>
          </a:p>
          <a:p>
            <a:pPr algn="ctr"/>
            <a:r>
              <a:rPr lang="sk-SK" sz="4800" dirty="0">
                <a:latin typeface="Comic Sans MS" panose="030F0702030302020204" pitchFamily="66" charset="0"/>
              </a:rPr>
              <a:t>Problém náročnosti a atraktivity programovanie robotických modelov sa pokúšalo vyriešiť mnoho firiem, napríklad Lego, Fischertechnik. Tieto firmy motivujú ľudí programovať, avšak sú v uzavretom prostredí, kde po určitom bode už neviete pokračovať. Len málo ľudí potom prejde na iné programovacie prostredie. Preto sme chceli vytvoriť robota, ktorý by mal neobmedzené funkcie </a:t>
            </a:r>
          </a:p>
          <a:p>
            <a:pPr algn="ctr"/>
            <a:r>
              <a:rPr lang="sk-SK" sz="4800" dirty="0">
                <a:latin typeface="Comic Sans MS" panose="030F0702030302020204" pitchFamily="66" charset="0"/>
              </a:rPr>
              <a:t>a pokračovania a tiež by bol nenáročný na programovanie </a:t>
            </a:r>
          </a:p>
          <a:p>
            <a:pPr algn="ctr"/>
            <a:r>
              <a:rPr lang="sk-SK" sz="4800" dirty="0">
                <a:latin typeface="Comic Sans MS" panose="030F0702030302020204" pitchFamily="66" charset="0"/>
              </a:rPr>
              <a:t>i konštruovanie aj pre používateľa bez predchádzajúcich skúseností </a:t>
            </a:r>
            <a:br>
              <a:rPr lang="sk-SK" sz="4800" dirty="0">
                <a:latin typeface="Comic Sans MS" panose="030F0702030302020204" pitchFamily="66" charset="0"/>
              </a:rPr>
            </a:br>
            <a:r>
              <a:rPr lang="sk-SK" sz="4800" dirty="0">
                <a:latin typeface="Comic Sans MS" panose="030F0702030302020204" pitchFamily="66" charset="0"/>
              </a:rPr>
              <a:t>s elektronikou a programovaním</a:t>
            </a:r>
            <a:r>
              <a:rPr lang="sk-SK" sz="48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endParaRPr lang="sk-SK" sz="4800" dirty="0">
              <a:latin typeface="Comic Sans MS" panose="030F0702030302020204" pitchFamily="66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36409" y="12169304"/>
            <a:ext cx="9720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5500" b="1" dirty="0" smtClean="0">
                <a:solidFill>
                  <a:srgbClr val="0070C0"/>
                </a:solidFill>
              </a:rPr>
              <a:t> </a:t>
            </a:r>
            <a:endParaRPr lang="sk-SK" sz="5200" dirty="0"/>
          </a:p>
        </p:txBody>
      </p:sp>
    </p:spTree>
    <p:extLst>
      <p:ext uri="{BB962C8B-B14F-4D97-AF65-F5344CB8AC3E}">
        <p14:creationId xmlns:p14="http://schemas.microsoft.com/office/powerpoint/2010/main" val="8121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</Words>
  <Application>Microsoft Office PowerPoint</Application>
  <PresentationFormat>Vlastná</PresentationFormat>
  <Paragraphs>21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PC</dc:creator>
  <cp:lastModifiedBy>skola</cp:lastModifiedBy>
  <cp:revision>45</cp:revision>
  <dcterms:created xsi:type="dcterms:W3CDTF">2017-10-01T13:32:15Z</dcterms:created>
  <dcterms:modified xsi:type="dcterms:W3CDTF">2017-10-10T15:38:35Z</dcterms:modified>
</cp:coreProperties>
</file>