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8"/>
  </p:notesMasterIdLst>
  <p:handoutMasterIdLst>
    <p:handoutMasterId r:id="rId29"/>
  </p:handoutMasterIdLst>
  <p:sldIdLst>
    <p:sldId id="1308" r:id="rId6"/>
    <p:sldId id="1334" r:id="rId7"/>
    <p:sldId id="1356" r:id="rId8"/>
    <p:sldId id="1335" r:id="rId9"/>
    <p:sldId id="1339" r:id="rId10"/>
    <p:sldId id="1355" r:id="rId11"/>
    <p:sldId id="1340" r:id="rId12"/>
    <p:sldId id="1342" r:id="rId13"/>
    <p:sldId id="1344" r:id="rId14"/>
    <p:sldId id="1338" r:id="rId15"/>
    <p:sldId id="1348" r:id="rId16"/>
    <p:sldId id="1349" r:id="rId17"/>
    <p:sldId id="1347" r:id="rId18"/>
    <p:sldId id="1350" r:id="rId19"/>
    <p:sldId id="1354" r:id="rId20"/>
    <p:sldId id="1351" r:id="rId21"/>
    <p:sldId id="1353" r:id="rId22"/>
    <p:sldId id="1357" r:id="rId23"/>
    <p:sldId id="1249" r:id="rId24"/>
    <p:sldId id="1337" r:id="rId25"/>
    <p:sldId id="1345" r:id="rId26"/>
    <p:sldId id="1248"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ection>
        <p14:section name="White Template" id="{5B0B8DFF-57E5-4D4B-BA72-542DF84B8E2F}">
          <p14:sldIdLst>
            <p14:sldId id="1308"/>
            <p14:sldId id="1334"/>
            <p14:sldId id="1356"/>
            <p14:sldId id="1335"/>
            <p14:sldId id="1339"/>
            <p14:sldId id="1355"/>
            <p14:sldId id="1340"/>
            <p14:sldId id="1342"/>
            <p14:sldId id="1344"/>
            <p14:sldId id="1338"/>
            <p14:sldId id="1348"/>
            <p14:sldId id="1349"/>
            <p14:sldId id="1347"/>
            <p14:sldId id="1350"/>
            <p14:sldId id="1354"/>
            <p14:sldId id="1351"/>
            <p14:sldId id="1353"/>
            <p14:sldId id="1357"/>
            <p14:sldId id="1249"/>
            <p14:sldId id="1337"/>
            <p14:sldId id="1345"/>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69938" autoAdjust="0"/>
  </p:normalViewPr>
  <p:slideViewPr>
    <p:cSldViewPr>
      <p:cViewPr varScale="1">
        <p:scale>
          <a:sx n="59" d="100"/>
          <a:sy n="59" d="100"/>
        </p:scale>
        <p:origin x="1478" y="8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diagrams/_rels/data6.xml.rels><?xml version="1.0" encoding="UTF-8" standalone="yes"?>
<Relationships xmlns="http://schemas.openxmlformats.org/package/2006/relationships"><Relationship Id="rId2" Type="http://schemas.openxmlformats.org/officeDocument/2006/relationships/hyperlink" Target="https://sec.ch9.ms/ch9/04cf/a942eb92-9494-436e-876b-e7c6e2b904cf/KEYNOTE_high.mp4" TargetMode="External"/><Relationship Id="rId1" Type="http://schemas.openxmlformats.org/officeDocument/2006/relationships/hyperlink" Target="https://blogs.technet.microsoft.com/machinelearning/2016/09/22/predictions-at-the-speed-of-data/" TargetMode="External"/></Relationships>
</file>

<file path=ppt/diagrams/_rels/drawing6.xml.rels><?xml version="1.0" encoding="UTF-8" standalone="yes"?>
<Relationships xmlns="http://schemas.openxmlformats.org/package/2006/relationships"><Relationship Id="rId2" Type="http://schemas.openxmlformats.org/officeDocument/2006/relationships/hyperlink" Target="https://sec.ch9.ms/ch9/04cf/a942eb92-9494-436e-876b-e7c6e2b904cf/KEYNOTE_high.mp4" TargetMode="External"/><Relationship Id="rId1" Type="http://schemas.openxmlformats.org/officeDocument/2006/relationships/hyperlink" Target="https://blogs.technet.microsoft.com/machinelearning/2016/09/22/predictions-at-the-speed-of-dat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D3DCB-897A-4363-AB52-887FDE91117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29CD4D4-2A9D-4D27-B3AB-B4D4D2582118}">
      <dgm:prSet/>
      <dgm:spPr/>
      <dgm:t>
        <a:bodyPr/>
        <a:lstStyle/>
        <a:p>
          <a:r>
            <a:rPr lang="en-US" dirty="0"/>
            <a:t>Microsoft R Open</a:t>
          </a:r>
        </a:p>
      </dgm:t>
    </dgm:pt>
    <dgm:pt modelId="{2CE0124C-0404-45F4-9A1F-01FCB1F930C6}" type="parTrans" cxnId="{02B880DC-54CB-4932-AA35-523B56E34110}">
      <dgm:prSet/>
      <dgm:spPr/>
      <dgm:t>
        <a:bodyPr/>
        <a:lstStyle/>
        <a:p>
          <a:endParaRPr lang="en-US"/>
        </a:p>
      </dgm:t>
    </dgm:pt>
    <dgm:pt modelId="{DEA85E98-7E6A-4B7C-B8F4-713C3690544B}" type="sibTrans" cxnId="{02B880DC-54CB-4932-AA35-523B56E34110}">
      <dgm:prSet/>
      <dgm:spPr/>
      <dgm:t>
        <a:bodyPr/>
        <a:lstStyle/>
        <a:p>
          <a:endParaRPr lang="en-US"/>
        </a:p>
      </dgm:t>
    </dgm:pt>
    <dgm:pt modelId="{142E17BA-03B5-49C2-A7F4-12961B52ABE9}">
      <dgm:prSet/>
      <dgm:spPr/>
      <dgm:t>
        <a:bodyPr/>
        <a:lstStyle/>
        <a:p>
          <a:r>
            <a:rPr lang="en-US" dirty="0"/>
            <a:t>Microsoft R Client</a:t>
          </a:r>
        </a:p>
      </dgm:t>
    </dgm:pt>
    <dgm:pt modelId="{A89972B7-B2F8-4F0A-9E0C-789DF1598D5E}" type="parTrans" cxnId="{4125E2FE-6279-41DB-9CD6-B8EE7211E06C}">
      <dgm:prSet/>
      <dgm:spPr/>
      <dgm:t>
        <a:bodyPr/>
        <a:lstStyle/>
        <a:p>
          <a:endParaRPr lang="en-US"/>
        </a:p>
      </dgm:t>
    </dgm:pt>
    <dgm:pt modelId="{20BAB42C-F0A9-4DFE-B2FA-B77BB898BA77}" type="sibTrans" cxnId="{4125E2FE-6279-41DB-9CD6-B8EE7211E06C}">
      <dgm:prSet/>
      <dgm:spPr/>
      <dgm:t>
        <a:bodyPr/>
        <a:lstStyle/>
        <a:p>
          <a:endParaRPr lang="en-US"/>
        </a:p>
      </dgm:t>
    </dgm:pt>
    <dgm:pt modelId="{0324621B-B96B-452B-ABA7-322553F555F2}">
      <dgm:prSet/>
      <dgm:spPr/>
      <dgm:t>
        <a:bodyPr/>
        <a:lstStyle/>
        <a:p>
          <a:r>
            <a:rPr lang="en-US" dirty="0"/>
            <a:t>Microsoft R Server</a:t>
          </a:r>
        </a:p>
      </dgm:t>
    </dgm:pt>
    <dgm:pt modelId="{7ABF4F4E-88E7-4FAE-930F-34834403F769}" type="parTrans" cxnId="{2102BE40-CA4E-4871-BBC9-7A5F1B6EA673}">
      <dgm:prSet/>
      <dgm:spPr/>
      <dgm:t>
        <a:bodyPr/>
        <a:lstStyle/>
        <a:p>
          <a:endParaRPr lang="en-US"/>
        </a:p>
      </dgm:t>
    </dgm:pt>
    <dgm:pt modelId="{D698F46C-EE0C-4480-8821-1CD8BD132E95}" type="sibTrans" cxnId="{2102BE40-CA4E-4871-BBC9-7A5F1B6EA673}">
      <dgm:prSet/>
      <dgm:spPr/>
      <dgm:t>
        <a:bodyPr/>
        <a:lstStyle/>
        <a:p>
          <a:endParaRPr lang="en-US"/>
        </a:p>
      </dgm:t>
    </dgm:pt>
    <dgm:pt modelId="{7BAAE517-CADF-4970-9610-06879400A73C}">
      <dgm:prSet/>
      <dgm:spPr/>
      <dgm:t>
        <a:bodyPr/>
        <a:lstStyle/>
        <a:p>
          <a:r>
            <a:rPr lang="en-US" dirty="0"/>
            <a:t>SQL Server R (In-Database)</a:t>
          </a:r>
        </a:p>
      </dgm:t>
    </dgm:pt>
    <dgm:pt modelId="{2B0E10B6-1A42-408B-901A-B98B7354FDAD}" type="parTrans" cxnId="{C2F2E033-BE3E-420E-8910-C19853DEFBB3}">
      <dgm:prSet/>
      <dgm:spPr/>
      <dgm:t>
        <a:bodyPr/>
        <a:lstStyle/>
        <a:p>
          <a:endParaRPr lang="en-US"/>
        </a:p>
      </dgm:t>
    </dgm:pt>
    <dgm:pt modelId="{CDF02B4C-7030-4765-BFBB-1B9031927E1D}" type="sibTrans" cxnId="{C2F2E033-BE3E-420E-8910-C19853DEFBB3}">
      <dgm:prSet/>
      <dgm:spPr/>
      <dgm:t>
        <a:bodyPr/>
        <a:lstStyle/>
        <a:p>
          <a:endParaRPr lang="en-US"/>
        </a:p>
      </dgm:t>
    </dgm:pt>
    <dgm:pt modelId="{23CEEDFD-4D4C-4C9C-A7C7-D451534BBAB0}">
      <dgm:prSet/>
      <dgm:spPr/>
      <dgm:t>
        <a:bodyPr/>
        <a:lstStyle/>
        <a:p>
          <a:endParaRPr lang="en-US" dirty="0"/>
        </a:p>
      </dgm:t>
    </dgm:pt>
    <dgm:pt modelId="{175B8C5F-EF5C-46BE-9317-CDB2F3DB2520}" type="parTrans" cxnId="{4160AA25-0F22-4F2D-AC3A-01DB73D7D07B}">
      <dgm:prSet/>
      <dgm:spPr/>
      <dgm:t>
        <a:bodyPr/>
        <a:lstStyle/>
        <a:p>
          <a:endParaRPr lang="en-US"/>
        </a:p>
      </dgm:t>
    </dgm:pt>
    <dgm:pt modelId="{F7539897-FCC0-4613-BC2D-CB8F2B5E3966}" type="sibTrans" cxnId="{4160AA25-0F22-4F2D-AC3A-01DB73D7D07B}">
      <dgm:prSet/>
      <dgm:spPr/>
      <dgm:t>
        <a:bodyPr/>
        <a:lstStyle/>
        <a:p>
          <a:endParaRPr lang="en-US"/>
        </a:p>
      </dgm:t>
    </dgm:pt>
    <dgm:pt modelId="{68240A8E-09BA-4291-A699-72680AF87116}">
      <dgm:prSet/>
      <dgm:spPr/>
      <dgm:t>
        <a:bodyPr/>
        <a:lstStyle/>
        <a:p>
          <a:r>
            <a:rPr lang="en-US"/>
            <a:t>SQL Server Machine Learning Services (R and Python)</a:t>
          </a:r>
        </a:p>
      </dgm:t>
    </dgm:pt>
    <dgm:pt modelId="{92B03B05-9093-4709-8573-DEE5E6BFFBFB}" type="parTrans" cxnId="{2004EF5E-94FD-420A-AD53-9B6B3B10AB5F}">
      <dgm:prSet/>
      <dgm:spPr/>
      <dgm:t>
        <a:bodyPr/>
        <a:lstStyle/>
        <a:p>
          <a:endParaRPr lang="en-US"/>
        </a:p>
      </dgm:t>
    </dgm:pt>
    <dgm:pt modelId="{B0147CCB-10BE-4620-AF3E-35F00F34530A}" type="sibTrans" cxnId="{2004EF5E-94FD-420A-AD53-9B6B3B10AB5F}">
      <dgm:prSet/>
      <dgm:spPr/>
      <dgm:t>
        <a:bodyPr/>
        <a:lstStyle/>
        <a:p>
          <a:endParaRPr lang="en-US"/>
        </a:p>
      </dgm:t>
    </dgm:pt>
    <dgm:pt modelId="{87492F39-69BA-4E87-97F5-30CBD0F64EE2}" type="pres">
      <dgm:prSet presAssocID="{C3ED3DCB-897A-4363-AB52-887FDE911174}" presName="Name0" presStyleCnt="0">
        <dgm:presLayoutVars>
          <dgm:chMax val="7"/>
          <dgm:chPref val="7"/>
          <dgm:dir/>
        </dgm:presLayoutVars>
      </dgm:prSet>
      <dgm:spPr/>
    </dgm:pt>
    <dgm:pt modelId="{05DBD5AB-BEE2-48C6-9BF7-12C2600A0E34}" type="pres">
      <dgm:prSet presAssocID="{C3ED3DCB-897A-4363-AB52-887FDE911174}" presName="Name1" presStyleCnt="0"/>
      <dgm:spPr/>
    </dgm:pt>
    <dgm:pt modelId="{6B4A7203-9D49-4F80-A471-925C5C4692E6}" type="pres">
      <dgm:prSet presAssocID="{C3ED3DCB-897A-4363-AB52-887FDE911174}" presName="cycle" presStyleCnt="0"/>
      <dgm:spPr/>
    </dgm:pt>
    <dgm:pt modelId="{326D4402-E14D-4F13-A850-08D73820CF2C}" type="pres">
      <dgm:prSet presAssocID="{C3ED3DCB-897A-4363-AB52-887FDE911174}" presName="srcNode" presStyleLbl="node1" presStyleIdx="0" presStyleCnt="6"/>
      <dgm:spPr/>
    </dgm:pt>
    <dgm:pt modelId="{E05E0459-5832-4FAD-8641-B3AEB369A12C}" type="pres">
      <dgm:prSet presAssocID="{C3ED3DCB-897A-4363-AB52-887FDE911174}" presName="conn" presStyleLbl="parChTrans1D2" presStyleIdx="0" presStyleCnt="1"/>
      <dgm:spPr/>
    </dgm:pt>
    <dgm:pt modelId="{D8FCFB75-CC76-4168-BF68-C0236E17DB0D}" type="pres">
      <dgm:prSet presAssocID="{C3ED3DCB-897A-4363-AB52-887FDE911174}" presName="extraNode" presStyleLbl="node1" presStyleIdx="0" presStyleCnt="6"/>
      <dgm:spPr/>
    </dgm:pt>
    <dgm:pt modelId="{FCB7BB98-3CB9-4FCA-8447-3FC976153B77}" type="pres">
      <dgm:prSet presAssocID="{C3ED3DCB-897A-4363-AB52-887FDE911174}" presName="dstNode" presStyleLbl="node1" presStyleIdx="0" presStyleCnt="6"/>
      <dgm:spPr/>
    </dgm:pt>
    <dgm:pt modelId="{E452D3DE-DF46-42FB-833F-F2185A96EA8A}" type="pres">
      <dgm:prSet presAssocID="{429CD4D4-2A9D-4D27-B3AB-B4D4D2582118}" presName="text_1" presStyleLbl="node1" presStyleIdx="0" presStyleCnt="6">
        <dgm:presLayoutVars>
          <dgm:bulletEnabled val="1"/>
        </dgm:presLayoutVars>
      </dgm:prSet>
      <dgm:spPr/>
    </dgm:pt>
    <dgm:pt modelId="{C1407389-FAD2-427C-97DC-167B57E13937}" type="pres">
      <dgm:prSet presAssocID="{429CD4D4-2A9D-4D27-B3AB-B4D4D2582118}" presName="accent_1" presStyleCnt="0"/>
      <dgm:spPr/>
    </dgm:pt>
    <dgm:pt modelId="{295CB94C-0D6E-48C9-B5E3-8CCE41E479E2}" type="pres">
      <dgm:prSet presAssocID="{429CD4D4-2A9D-4D27-B3AB-B4D4D2582118}" presName="accentRepeatNode" presStyleLbl="solidFgAcc1" presStyleIdx="0" presStyleCnt="6"/>
      <dgm:spPr/>
    </dgm:pt>
    <dgm:pt modelId="{E4DCA485-D0EC-487B-8161-2B21D98DD6DB}" type="pres">
      <dgm:prSet presAssocID="{142E17BA-03B5-49C2-A7F4-12961B52ABE9}" presName="text_2" presStyleLbl="node1" presStyleIdx="1" presStyleCnt="6">
        <dgm:presLayoutVars>
          <dgm:bulletEnabled val="1"/>
        </dgm:presLayoutVars>
      </dgm:prSet>
      <dgm:spPr/>
    </dgm:pt>
    <dgm:pt modelId="{EAEB28C9-A261-4674-82AF-A867ABD57C4C}" type="pres">
      <dgm:prSet presAssocID="{142E17BA-03B5-49C2-A7F4-12961B52ABE9}" presName="accent_2" presStyleCnt="0"/>
      <dgm:spPr/>
    </dgm:pt>
    <dgm:pt modelId="{A4CA3897-DD94-4571-AC37-9AD78E35F34D}" type="pres">
      <dgm:prSet presAssocID="{142E17BA-03B5-49C2-A7F4-12961B52ABE9}" presName="accentRepeatNode" presStyleLbl="solidFgAcc1" presStyleIdx="1" presStyleCnt="6"/>
      <dgm:spPr/>
    </dgm:pt>
    <dgm:pt modelId="{A14FD3AC-E5EE-4742-BD1C-8395C58CEF5D}" type="pres">
      <dgm:prSet presAssocID="{0324621B-B96B-452B-ABA7-322553F555F2}" presName="text_3" presStyleLbl="node1" presStyleIdx="2" presStyleCnt="6">
        <dgm:presLayoutVars>
          <dgm:bulletEnabled val="1"/>
        </dgm:presLayoutVars>
      </dgm:prSet>
      <dgm:spPr/>
    </dgm:pt>
    <dgm:pt modelId="{7EE5CDDA-676A-439B-B5AD-2DFF60728C16}" type="pres">
      <dgm:prSet presAssocID="{0324621B-B96B-452B-ABA7-322553F555F2}" presName="accent_3" presStyleCnt="0"/>
      <dgm:spPr/>
    </dgm:pt>
    <dgm:pt modelId="{7F13B700-E21A-4351-B33F-EA2C19271C91}" type="pres">
      <dgm:prSet presAssocID="{0324621B-B96B-452B-ABA7-322553F555F2}" presName="accentRepeatNode" presStyleLbl="solidFgAcc1" presStyleIdx="2" presStyleCnt="6"/>
      <dgm:spPr/>
    </dgm:pt>
    <dgm:pt modelId="{FF9E9E39-217C-49CB-A044-CA0DF2724EFB}" type="pres">
      <dgm:prSet presAssocID="{7BAAE517-CADF-4970-9610-06879400A73C}" presName="text_4" presStyleLbl="node1" presStyleIdx="3" presStyleCnt="6">
        <dgm:presLayoutVars>
          <dgm:bulletEnabled val="1"/>
        </dgm:presLayoutVars>
      </dgm:prSet>
      <dgm:spPr/>
    </dgm:pt>
    <dgm:pt modelId="{4A9362DF-5BC1-46CC-87E8-56C7F8BB9CC6}" type="pres">
      <dgm:prSet presAssocID="{7BAAE517-CADF-4970-9610-06879400A73C}" presName="accent_4" presStyleCnt="0"/>
      <dgm:spPr/>
    </dgm:pt>
    <dgm:pt modelId="{2BB3B016-695C-4252-AC83-D07CB81C75AD}" type="pres">
      <dgm:prSet presAssocID="{7BAAE517-CADF-4970-9610-06879400A73C}" presName="accentRepeatNode" presStyleLbl="solidFgAcc1" presStyleIdx="3" presStyleCnt="6"/>
      <dgm:spPr/>
    </dgm:pt>
    <dgm:pt modelId="{C924AF70-B417-4761-B681-3FEC3C4D2EBC}" type="pres">
      <dgm:prSet presAssocID="{68240A8E-09BA-4291-A699-72680AF87116}" presName="text_5" presStyleLbl="node1" presStyleIdx="4" presStyleCnt="6">
        <dgm:presLayoutVars>
          <dgm:bulletEnabled val="1"/>
        </dgm:presLayoutVars>
      </dgm:prSet>
      <dgm:spPr/>
    </dgm:pt>
    <dgm:pt modelId="{BA3D98B7-D42B-485C-9362-819AD4AF430E}" type="pres">
      <dgm:prSet presAssocID="{68240A8E-09BA-4291-A699-72680AF87116}" presName="accent_5" presStyleCnt="0"/>
      <dgm:spPr/>
    </dgm:pt>
    <dgm:pt modelId="{7944B833-B8CF-4E82-BE40-06F287F6F4B7}" type="pres">
      <dgm:prSet presAssocID="{68240A8E-09BA-4291-A699-72680AF87116}" presName="accentRepeatNode" presStyleLbl="solidFgAcc1" presStyleIdx="4" presStyleCnt="6"/>
      <dgm:spPr/>
    </dgm:pt>
    <dgm:pt modelId="{C7ADA3CE-901C-4801-9505-44E2BBC98E76}" type="pres">
      <dgm:prSet presAssocID="{23CEEDFD-4D4C-4C9C-A7C7-D451534BBAB0}" presName="text_6" presStyleLbl="node1" presStyleIdx="5" presStyleCnt="6">
        <dgm:presLayoutVars>
          <dgm:bulletEnabled val="1"/>
        </dgm:presLayoutVars>
      </dgm:prSet>
      <dgm:spPr/>
    </dgm:pt>
    <dgm:pt modelId="{253E0115-3AAB-4458-97E5-4D41468F4FBC}" type="pres">
      <dgm:prSet presAssocID="{23CEEDFD-4D4C-4C9C-A7C7-D451534BBAB0}" presName="accent_6" presStyleCnt="0"/>
      <dgm:spPr/>
    </dgm:pt>
    <dgm:pt modelId="{CE675410-5CEA-442E-A49E-EB9BAD6B4E3E}" type="pres">
      <dgm:prSet presAssocID="{23CEEDFD-4D4C-4C9C-A7C7-D451534BBAB0}" presName="accentRepeatNode" presStyleLbl="solidFgAcc1" presStyleIdx="5" presStyleCnt="6"/>
      <dgm:spPr/>
    </dgm:pt>
  </dgm:ptLst>
  <dgm:cxnLst>
    <dgm:cxn modelId="{4160AA25-0F22-4F2D-AC3A-01DB73D7D07B}" srcId="{C3ED3DCB-897A-4363-AB52-887FDE911174}" destId="{23CEEDFD-4D4C-4C9C-A7C7-D451534BBAB0}" srcOrd="5" destOrd="0" parTransId="{175B8C5F-EF5C-46BE-9317-CDB2F3DB2520}" sibTransId="{F7539897-FCC0-4613-BC2D-CB8F2B5E3966}"/>
    <dgm:cxn modelId="{C2F2E033-BE3E-420E-8910-C19853DEFBB3}" srcId="{C3ED3DCB-897A-4363-AB52-887FDE911174}" destId="{7BAAE517-CADF-4970-9610-06879400A73C}" srcOrd="3" destOrd="0" parTransId="{2B0E10B6-1A42-408B-901A-B98B7354FDAD}" sibTransId="{CDF02B4C-7030-4765-BFBB-1B9031927E1D}"/>
    <dgm:cxn modelId="{D870C73B-E4DB-419A-9EFD-257303CA4998}" type="presOf" srcId="{68240A8E-09BA-4291-A699-72680AF87116}" destId="{C924AF70-B417-4761-B681-3FEC3C4D2EBC}" srcOrd="0" destOrd="0" presId="urn:microsoft.com/office/officeart/2008/layout/VerticalCurvedList"/>
    <dgm:cxn modelId="{2102BE40-CA4E-4871-BBC9-7A5F1B6EA673}" srcId="{C3ED3DCB-897A-4363-AB52-887FDE911174}" destId="{0324621B-B96B-452B-ABA7-322553F555F2}" srcOrd="2" destOrd="0" parTransId="{7ABF4F4E-88E7-4FAE-930F-34834403F769}" sibTransId="{D698F46C-EE0C-4480-8821-1CD8BD132E95}"/>
    <dgm:cxn modelId="{2004EF5E-94FD-420A-AD53-9B6B3B10AB5F}" srcId="{C3ED3DCB-897A-4363-AB52-887FDE911174}" destId="{68240A8E-09BA-4291-A699-72680AF87116}" srcOrd="4" destOrd="0" parTransId="{92B03B05-9093-4709-8573-DEE5E6BFFBFB}" sibTransId="{B0147CCB-10BE-4620-AF3E-35F00F34530A}"/>
    <dgm:cxn modelId="{1450E947-8E09-429A-9CDB-EBD71919D8CA}" type="presOf" srcId="{0324621B-B96B-452B-ABA7-322553F555F2}" destId="{A14FD3AC-E5EE-4742-BD1C-8395C58CEF5D}" srcOrd="0" destOrd="0" presId="urn:microsoft.com/office/officeart/2008/layout/VerticalCurvedList"/>
    <dgm:cxn modelId="{728B4269-8F0D-41ED-9817-514CFEEBB70A}" type="presOf" srcId="{7BAAE517-CADF-4970-9610-06879400A73C}" destId="{FF9E9E39-217C-49CB-A044-CA0DF2724EFB}" srcOrd="0" destOrd="0" presId="urn:microsoft.com/office/officeart/2008/layout/VerticalCurvedList"/>
    <dgm:cxn modelId="{E74B0A81-8568-4CFE-BA1E-3E0E8E45EF6E}" type="presOf" srcId="{142E17BA-03B5-49C2-A7F4-12961B52ABE9}" destId="{E4DCA485-D0EC-487B-8161-2B21D98DD6DB}" srcOrd="0" destOrd="0" presId="urn:microsoft.com/office/officeart/2008/layout/VerticalCurvedList"/>
    <dgm:cxn modelId="{1D0725AF-765F-4549-864F-6EA2945822DD}" type="presOf" srcId="{23CEEDFD-4D4C-4C9C-A7C7-D451534BBAB0}" destId="{C7ADA3CE-901C-4801-9505-44E2BBC98E76}" srcOrd="0" destOrd="0" presId="urn:microsoft.com/office/officeart/2008/layout/VerticalCurvedList"/>
    <dgm:cxn modelId="{909D55B4-12E1-4059-95E8-85DB917DDEAC}" type="presOf" srcId="{429CD4D4-2A9D-4D27-B3AB-B4D4D2582118}" destId="{E452D3DE-DF46-42FB-833F-F2185A96EA8A}" srcOrd="0" destOrd="0" presId="urn:microsoft.com/office/officeart/2008/layout/VerticalCurvedList"/>
    <dgm:cxn modelId="{A446C2C6-66DE-4F42-9171-AEABAB5052E6}" type="presOf" srcId="{DEA85E98-7E6A-4B7C-B8F4-713C3690544B}" destId="{E05E0459-5832-4FAD-8641-B3AEB369A12C}" srcOrd="0" destOrd="0" presId="urn:microsoft.com/office/officeart/2008/layout/VerticalCurvedList"/>
    <dgm:cxn modelId="{02B880DC-54CB-4932-AA35-523B56E34110}" srcId="{C3ED3DCB-897A-4363-AB52-887FDE911174}" destId="{429CD4D4-2A9D-4D27-B3AB-B4D4D2582118}" srcOrd="0" destOrd="0" parTransId="{2CE0124C-0404-45F4-9A1F-01FCB1F930C6}" sibTransId="{DEA85E98-7E6A-4B7C-B8F4-713C3690544B}"/>
    <dgm:cxn modelId="{A68848E3-0B73-4570-AFB4-7BEBA02A7CEB}" type="presOf" srcId="{C3ED3DCB-897A-4363-AB52-887FDE911174}" destId="{87492F39-69BA-4E87-97F5-30CBD0F64EE2}" srcOrd="0" destOrd="0" presId="urn:microsoft.com/office/officeart/2008/layout/VerticalCurvedList"/>
    <dgm:cxn modelId="{4125E2FE-6279-41DB-9CD6-B8EE7211E06C}" srcId="{C3ED3DCB-897A-4363-AB52-887FDE911174}" destId="{142E17BA-03B5-49C2-A7F4-12961B52ABE9}" srcOrd="1" destOrd="0" parTransId="{A89972B7-B2F8-4F0A-9E0C-789DF1598D5E}" sibTransId="{20BAB42C-F0A9-4DFE-B2FA-B77BB898BA77}"/>
    <dgm:cxn modelId="{51B4AA0B-DBA6-447E-8B3E-7FA8EC0BF774}" type="presParOf" srcId="{87492F39-69BA-4E87-97F5-30CBD0F64EE2}" destId="{05DBD5AB-BEE2-48C6-9BF7-12C2600A0E34}" srcOrd="0" destOrd="0" presId="urn:microsoft.com/office/officeart/2008/layout/VerticalCurvedList"/>
    <dgm:cxn modelId="{01679E5C-D4B5-4085-B7D5-4408EBCE3745}" type="presParOf" srcId="{05DBD5AB-BEE2-48C6-9BF7-12C2600A0E34}" destId="{6B4A7203-9D49-4F80-A471-925C5C4692E6}" srcOrd="0" destOrd="0" presId="urn:microsoft.com/office/officeart/2008/layout/VerticalCurvedList"/>
    <dgm:cxn modelId="{8F55A2E3-50A8-42DD-A2FD-2339447EF75A}" type="presParOf" srcId="{6B4A7203-9D49-4F80-A471-925C5C4692E6}" destId="{326D4402-E14D-4F13-A850-08D73820CF2C}" srcOrd="0" destOrd="0" presId="urn:microsoft.com/office/officeart/2008/layout/VerticalCurvedList"/>
    <dgm:cxn modelId="{548877B3-DC80-48D6-8C2C-85E6D29121CC}" type="presParOf" srcId="{6B4A7203-9D49-4F80-A471-925C5C4692E6}" destId="{E05E0459-5832-4FAD-8641-B3AEB369A12C}" srcOrd="1" destOrd="0" presId="urn:microsoft.com/office/officeart/2008/layout/VerticalCurvedList"/>
    <dgm:cxn modelId="{37DF1469-5096-4574-AE61-FEFC1DAB0067}" type="presParOf" srcId="{6B4A7203-9D49-4F80-A471-925C5C4692E6}" destId="{D8FCFB75-CC76-4168-BF68-C0236E17DB0D}" srcOrd="2" destOrd="0" presId="urn:microsoft.com/office/officeart/2008/layout/VerticalCurvedList"/>
    <dgm:cxn modelId="{515143F8-2867-4204-91D2-EC2A89ACF811}" type="presParOf" srcId="{6B4A7203-9D49-4F80-A471-925C5C4692E6}" destId="{FCB7BB98-3CB9-4FCA-8447-3FC976153B77}" srcOrd="3" destOrd="0" presId="urn:microsoft.com/office/officeart/2008/layout/VerticalCurvedList"/>
    <dgm:cxn modelId="{B647C939-547D-4405-A999-DB3C1F01B0CC}" type="presParOf" srcId="{05DBD5AB-BEE2-48C6-9BF7-12C2600A0E34}" destId="{E452D3DE-DF46-42FB-833F-F2185A96EA8A}" srcOrd="1" destOrd="0" presId="urn:microsoft.com/office/officeart/2008/layout/VerticalCurvedList"/>
    <dgm:cxn modelId="{4DD23249-E622-43E1-8A9E-E561C0EB6FA4}" type="presParOf" srcId="{05DBD5AB-BEE2-48C6-9BF7-12C2600A0E34}" destId="{C1407389-FAD2-427C-97DC-167B57E13937}" srcOrd="2" destOrd="0" presId="urn:microsoft.com/office/officeart/2008/layout/VerticalCurvedList"/>
    <dgm:cxn modelId="{6489E2F4-CE77-4760-B697-5C06F9622115}" type="presParOf" srcId="{C1407389-FAD2-427C-97DC-167B57E13937}" destId="{295CB94C-0D6E-48C9-B5E3-8CCE41E479E2}" srcOrd="0" destOrd="0" presId="urn:microsoft.com/office/officeart/2008/layout/VerticalCurvedList"/>
    <dgm:cxn modelId="{9E6008F2-E577-48BD-8AAA-66F4692C2148}" type="presParOf" srcId="{05DBD5AB-BEE2-48C6-9BF7-12C2600A0E34}" destId="{E4DCA485-D0EC-487B-8161-2B21D98DD6DB}" srcOrd="3" destOrd="0" presId="urn:microsoft.com/office/officeart/2008/layout/VerticalCurvedList"/>
    <dgm:cxn modelId="{4D7CB498-4276-4683-AAB9-F05E90CF4E58}" type="presParOf" srcId="{05DBD5AB-BEE2-48C6-9BF7-12C2600A0E34}" destId="{EAEB28C9-A261-4674-82AF-A867ABD57C4C}" srcOrd="4" destOrd="0" presId="urn:microsoft.com/office/officeart/2008/layout/VerticalCurvedList"/>
    <dgm:cxn modelId="{CCA1D6A4-D259-423A-83BE-7DAA0FE50208}" type="presParOf" srcId="{EAEB28C9-A261-4674-82AF-A867ABD57C4C}" destId="{A4CA3897-DD94-4571-AC37-9AD78E35F34D}" srcOrd="0" destOrd="0" presId="urn:microsoft.com/office/officeart/2008/layout/VerticalCurvedList"/>
    <dgm:cxn modelId="{DB73E9E0-F852-4700-A332-A6726A67C261}" type="presParOf" srcId="{05DBD5AB-BEE2-48C6-9BF7-12C2600A0E34}" destId="{A14FD3AC-E5EE-4742-BD1C-8395C58CEF5D}" srcOrd="5" destOrd="0" presId="urn:microsoft.com/office/officeart/2008/layout/VerticalCurvedList"/>
    <dgm:cxn modelId="{BFE284B1-9415-4351-91B1-0B1355E9E0C1}" type="presParOf" srcId="{05DBD5AB-BEE2-48C6-9BF7-12C2600A0E34}" destId="{7EE5CDDA-676A-439B-B5AD-2DFF60728C16}" srcOrd="6" destOrd="0" presId="urn:microsoft.com/office/officeart/2008/layout/VerticalCurvedList"/>
    <dgm:cxn modelId="{DC4F9C33-0189-462F-BCAB-B0929C8BC533}" type="presParOf" srcId="{7EE5CDDA-676A-439B-B5AD-2DFF60728C16}" destId="{7F13B700-E21A-4351-B33F-EA2C19271C91}" srcOrd="0" destOrd="0" presId="urn:microsoft.com/office/officeart/2008/layout/VerticalCurvedList"/>
    <dgm:cxn modelId="{327353CB-E36E-4C5D-B68D-46217ED58E19}" type="presParOf" srcId="{05DBD5AB-BEE2-48C6-9BF7-12C2600A0E34}" destId="{FF9E9E39-217C-49CB-A044-CA0DF2724EFB}" srcOrd="7" destOrd="0" presId="urn:microsoft.com/office/officeart/2008/layout/VerticalCurvedList"/>
    <dgm:cxn modelId="{64312DB7-FF85-4940-BE9C-07312C80ADE3}" type="presParOf" srcId="{05DBD5AB-BEE2-48C6-9BF7-12C2600A0E34}" destId="{4A9362DF-5BC1-46CC-87E8-56C7F8BB9CC6}" srcOrd="8" destOrd="0" presId="urn:microsoft.com/office/officeart/2008/layout/VerticalCurvedList"/>
    <dgm:cxn modelId="{98DCB700-93D5-4999-8D83-536488516DFC}" type="presParOf" srcId="{4A9362DF-5BC1-46CC-87E8-56C7F8BB9CC6}" destId="{2BB3B016-695C-4252-AC83-D07CB81C75AD}" srcOrd="0" destOrd="0" presId="urn:microsoft.com/office/officeart/2008/layout/VerticalCurvedList"/>
    <dgm:cxn modelId="{82AE8169-D3D0-4623-8811-A09818E8A30D}" type="presParOf" srcId="{05DBD5AB-BEE2-48C6-9BF7-12C2600A0E34}" destId="{C924AF70-B417-4761-B681-3FEC3C4D2EBC}" srcOrd="9" destOrd="0" presId="urn:microsoft.com/office/officeart/2008/layout/VerticalCurvedList"/>
    <dgm:cxn modelId="{288A05CB-25F0-4895-8DD2-EBD4ACA48AC3}" type="presParOf" srcId="{05DBD5AB-BEE2-48C6-9BF7-12C2600A0E34}" destId="{BA3D98B7-D42B-485C-9362-819AD4AF430E}" srcOrd="10" destOrd="0" presId="urn:microsoft.com/office/officeart/2008/layout/VerticalCurvedList"/>
    <dgm:cxn modelId="{A522EDE8-FA82-43B4-A8CE-60009A332994}" type="presParOf" srcId="{BA3D98B7-D42B-485C-9362-819AD4AF430E}" destId="{7944B833-B8CF-4E82-BE40-06F287F6F4B7}" srcOrd="0" destOrd="0" presId="urn:microsoft.com/office/officeart/2008/layout/VerticalCurvedList"/>
    <dgm:cxn modelId="{7A16BEB7-2E83-4A40-AA3C-0F874A655E5C}" type="presParOf" srcId="{05DBD5AB-BEE2-48C6-9BF7-12C2600A0E34}" destId="{C7ADA3CE-901C-4801-9505-44E2BBC98E76}" srcOrd="11" destOrd="0" presId="urn:microsoft.com/office/officeart/2008/layout/VerticalCurvedList"/>
    <dgm:cxn modelId="{2F147C70-7023-4370-A3D1-376C2AD27FB6}" type="presParOf" srcId="{05DBD5AB-BEE2-48C6-9BF7-12C2600A0E34}" destId="{253E0115-3AAB-4458-97E5-4D41468F4FBC}" srcOrd="12" destOrd="0" presId="urn:microsoft.com/office/officeart/2008/layout/VerticalCurvedList"/>
    <dgm:cxn modelId="{7D518041-6AFF-4700-8004-A813C036A189}" type="presParOf" srcId="{253E0115-3AAB-4458-97E5-4D41468F4FBC}" destId="{CE675410-5CEA-442E-A49E-EB9BAD6B4E3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ED3DCB-897A-4363-AB52-887FDE91117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42E17BA-03B5-49C2-A7F4-12961B52ABE9}">
      <dgm:prSet/>
      <dgm:spPr/>
      <dgm:t>
        <a:bodyPr/>
        <a:lstStyle/>
        <a:p>
          <a:r>
            <a:rPr lang="en-IN" baseline="0" dirty="0"/>
            <a:t>What gets installed?</a:t>
          </a:r>
          <a:endParaRPr lang="en-US" dirty="0"/>
        </a:p>
      </dgm:t>
    </dgm:pt>
    <dgm:pt modelId="{A89972B7-B2F8-4F0A-9E0C-789DF1598D5E}" type="parTrans" cxnId="{4125E2FE-6279-41DB-9CD6-B8EE7211E06C}">
      <dgm:prSet/>
      <dgm:spPr/>
      <dgm:t>
        <a:bodyPr/>
        <a:lstStyle/>
        <a:p>
          <a:endParaRPr lang="en-US"/>
        </a:p>
      </dgm:t>
    </dgm:pt>
    <dgm:pt modelId="{20BAB42C-F0A9-4DFE-B2FA-B77BB898BA77}" type="sibTrans" cxnId="{4125E2FE-6279-41DB-9CD6-B8EE7211E06C}">
      <dgm:prSet/>
      <dgm:spPr/>
      <dgm:t>
        <a:bodyPr/>
        <a:lstStyle/>
        <a:p>
          <a:endParaRPr lang="en-US"/>
        </a:p>
      </dgm:t>
    </dgm:pt>
    <dgm:pt modelId="{0324621B-B96B-452B-ABA7-322553F555F2}">
      <dgm:prSet/>
      <dgm:spPr/>
      <dgm:t>
        <a:bodyPr/>
        <a:lstStyle/>
        <a:p>
          <a:r>
            <a:rPr lang="en-IN" baseline="0" dirty="0"/>
            <a:t>The SQL Server Extensibility Architecture</a:t>
          </a:r>
          <a:endParaRPr lang="en-US" dirty="0"/>
        </a:p>
      </dgm:t>
    </dgm:pt>
    <dgm:pt modelId="{7ABF4F4E-88E7-4FAE-930F-34834403F769}" type="parTrans" cxnId="{2102BE40-CA4E-4871-BBC9-7A5F1B6EA673}">
      <dgm:prSet/>
      <dgm:spPr/>
      <dgm:t>
        <a:bodyPr/>
        <a:lstStyle/>
        <a:p>
          <a:endParaRPr lang="en-US"/>
        </a:p>
      </dgm:t>
    </dgm:pt>
    <dgm:pt modelId="{D698F46C-EE0C-4480-8821-1CD8BD132E95}" type="sibTrans" cxnId="{2102BE40-CA4E-4871-BBC9-7A5F1B6EA673}">
      <dgm:prSet/>
      <dgm:spPr/>
      <dgm:t>
        <a:bodyPr/>
        <a:lstStyle/>
        <a:p>
          <a:endParaRPr lang="en-US"/>
        </a:p>
      </dgm:t>
    </dgm:pt>
    <dgm:pt modelId="{7BAAE517-CADF-4970-9610-06879400A73C}">
      <dgm:prSet/>
      <dgm:spPr/>
      <dgm:t>
        <a:bodyPr/>
        <a:lstStyle/>
        <a:p>
          <a:r>
            <a:rPr lang="en-US" baseline="0" dirty="0"/>
            <a:t>R and SQL Server Together</a:t>
          </a:r>
          <a:endParaRPr lang="en-US" dirty="0"/>
        </a:p>
      </dgm:t>
    </dgm:pt>
    <dgm:pt modelId="{2B0E10B6-1A42-408B-901A-B98B7354FDAD}" type="parTrans" cxnId="{C2F2E033-BE3E-420E-8910-C19853DEFBB3}">
      <dgm:prSet/>
      <dgm:spPr/>
      <dgm:t>
        <a:bodyPr/>
        <a:lstStyle/>
        <a:p>
          <a:endParaRPr lang="en-US"/>
        </a:p>
      </dgm:t>
    </dgm:pt>
    <dgm:pt modelId="{CDF02B4C-7030-4765-BFBB-1B9031927E1D}" type="sibTrans" cxnId="{C2F2E033-BE3E-420E-8910-C19853DEFBB3}">
      <dgm:prSet/>
      <dgm:spPr/>
      <dgm:t>
        <a:bodyPr/>
        <a:lstStyle/>
        <a:p>
          <a:endParaRPr lang="en-US"/>
        </a:p>
      </dgm:t>
    </dgm:pt>
    <dgm:pt modelId="{23CEEDFD-4D4C-4C9C-A7C7-D451534BBAB0}">
      <dgm:prSet/>
      <dgm:spPr/>
      <dgm:t>
        <a:bodyPr/>
        <a:lstStyle/>
        <a:p>
          <a:r>
            <a:rPr lang="en-US" baseline="0" dirty="0"/>
            <a:t>R with SQL Server is Scalable and Secure</a:t>
          </a:r>
          <a:endParaRPr lang="en-US" dirty="0"/>
        </a:p>
      </dgm:t>
    </dgm:pt>
    <dgm:pt modelId="{175B8C5F-EF5C-46BE-9317-CDB2F3DB2520}" type="parTrans" cxnId="{4160AA25-0F22-4F2D-AC3A-01DB73D7D07B}">
      <dgm:prSet/>
      <dgm:spPr/>
      <dgm:t>
        <a:bodyPr/>
        <a:lstStyle/>
        <a:p>
          <a:endParaRPr lang="en-US"/>
        </a:p>
      </dgm:t>
    </dgm:pt>
    <dgm:pt modelId="{F7539897-FCC0-4613-BC2D-CB8F2B5E3966}" type="sibTrans" cxnId="{4160AA25-0F22-4F2D-AC3A-01DB73D7D07B}">
      <dgm:prSet/>
      <dgm:spPr/>
      <dgm:t>
        <a:bodyPr/>
        <a:lstStyle/>
        <a:p>
          <a:endParaRPr lang="en-US"/>
        </a:p>
      </dgm:t>
    </dgm:pt>
    <dgm:pt modelId="{DF945335-BCC7-42AC-B0A4-907E1942F57D}">
      <dgm:prSet/>
      <dgm:spPr/>
      <dgm:t>
        <a:bodyPr/>
        <a:lstStyle/>
        <a:p>
          <a:r>
            <a:rPr lang="en-IN" baseline="0" dirty="0"/>
            <a:t>Resource Pools, Best Practices, Monitoring, and Troubleshooting</a:t>
          </a:r>
          <a:endParaRPr lang="en-US" dirty="0"/>
        </a:p>
      </dgm:t>
    </dgm:pt>
    <dgm:pt modelId="{A6BCA6D5-268C-4DEC-AF4B-F25F233270DF}" type="parTrans" cxnId="{E1D6FCB2-09F5-4520-B7B6-6D368B2896BF}">
      <dgm:prSet/>
      <dgm:spPr/>
      <dgm:t>
        <a:bodyPr/>
        <a:lstStyle/>
        <a:p>
          <a:endParaRPr lang="en-US"/>
        </a:p>
      </dgm:t>
    </dgm:pt>
    <dgm:pt modelId="{B02B2D0E-AA31-48B6-963E-0B3B50444104}" type="sibTrans" cxnId="{E1D6FCB2-09F5-4520-B7B6-6D368B2896BF}">
      <dgm:prSet/>
      <dgm:spPr/>
      <dgm:t>
        <a:bodyPr/>
        <a:lstStyle/>
        <a:p>
          <a:endParaRPr lang="en-US"/>
        </a:p>
      </dgm:t>
    </dgm:pt>
    <dgm:pt modelId="{85E3CC44-A38B-41FE-87B2-80B2BF611660}">
      <dgm:prSet/>
      <dgm:spPr/>
      <dgm:t>
        <a:bodyPr/>
        <a:lstStyle/>
        <a:p>
          <a:r>
            <a:rPr lang="en-IN" baseline="0" dirty="0"/>
            <a:t>SQL Server and R at Scale</a:t>
          </a:r>
          <a:endParaRPr lang="en-US" dirty="0"/>
        </a:p>
      </dgm:t>
    </dgm:pt>
    <dgm:pt modelId="{EA934BF0-7D28-4A2C-9524-1D40F54B161B}" type="parTrans" cxnId="{904DB7B1-E5C2-4E3B-87CE-2DCDEC077D5B}">
      <dgm:prSet/>
      <dgm:spPr/>
      <dgm:t>
        <a:bodyPr/>
        <a:lstStyle/>
        <a:p>
          <a:endParaRPr lang="en-US"/>
        </a:p>
      </dgm:t>
    </dgm:pt>
    <dgm:pt modelId="{D9072DA4-9495-421E-B201-981554133703}" type="sibTrans" cxnId="{904DB7B1-E5C2-4E3B-87CE-2DCDEC077D5B}">
      <dgm:prSet/>
      <dgm:spPr/>
      <dgm:t>
        <a:bodyPr/>
        <a:lstStyle/>
        <a:p>
          <a:endParaRPr lang="en-US"/>
        </a:p>
      </dgm:t>
    </dgm:pt>
    <dgm:pt modelId="{87492F39-69BA-4E87-97F5-30CBD0F64EE2}" type="pres">
      <dgm:prSet presAssocID="{C3ED3DCB-897A-4363-AB52-887FDE911174}" presName="Name0" presStyleCnt="0">
        <dgm:presLayoutVars>
          <dgm:chMax val="7"/>
          <dgm:chPref val="7"/>
          <dgm:dir/>
        </dgm:presLayoutVars>
      </dgm:prSet>
      <dgm:spPr/>
    </dgm:pt>
    <dgm:pt modelId="{05DBD5AB-BEE2-48C6-9BF7-12C2600A0E34}" type="pres">
      <dgm:prSet presAssocID="{C3ED3DCB-897A-4363-AB52-887FDE911174}" presName="Name1" presStyleCnt="0"/>
      <dgm:spPr/>
    </dgm:pt>
    <dgm:pt modelId="{6B4A7203-9D49-4F80-A471-925C5C4692E6}" type="pres">
      <dgm:prSet presAssocID="{C3ED3DCB-897A-4363-AB52-887FDE911174}" presName="cycle" presStyleCnt="0"/>
      <dgm:spPr/>
    </dgm:pt>
    <dgm:pt modelId="{326D4402-E14D-4F13-A850-08D73820CF2C}" type="pres">
      <dgm:prSet presAssocID="{C3ED3DCB-897A-4363-AB52-887FDE911174}" presName="srcNode" presStyleLbl="node1" presStyleIdx="0" presStyleCnt="6"/>
      <dgm:spPr/>
    </dgm:pt>
    <dgm:pt modelId="{E05E0459-5832-4FAD-8641-B3AEB369A12C}" type="pres">
      <dgm:prSet presAssocID="{C3ED3DCB-897A-4363-AB52-887FDE911174}" presName="conn" presStyleLbl="parChTrans1D2" presStyleIdx="0" presStyleCnt="1"/>
      <dgm:spPr/>
    </dgm:pt>
    <dgm:pt modelId="{D8FCFB75-CC76-4168-BF68-C0236E17DB0D}" type="pres">
      <dgm:prSet presAssocID="{C3ED3DCB-897A-4363-AB52-887FDE911174}" presName="extraNode" presStyleLbl="node1" presStyleIdx="0" presStyleCnt="6"/>
      <dgm:spPr/>
    </dgm:pt>
    <dgm:pt modelId="{FCB7BB98-3CB9-4FCA-8447-3FC976153B77}" type="pres">
      <dgm:prSet presAssocID="{C3ED3DCB-897A-4363-AB52-887FDE911174}" presName="dstNode" presStyleLbl="node1" presStyleIdx="0" presStyleCnt="6"/>
      <dgm:spPr/>
    </dgm:pt>
    <dgm:pt modelId="{79D540DA-9EBC-4B46-B1F9-0EEFC6A3D6B2}" type="pres">
      <dgm:prSet presAssocID="{142E17BA-03B5-49C2-A7F4-12961B52ABE9}" presName="text_1" presStyleLbl="node1" presStyleIdx="0" presStyleCnt="6">
        <dgm:presLayoutVars>
          <dgm:bulletEnabled val="1"/>
        </dgm:presLayoutVars>
      </dgm:prSet>
      <dgm:spPr/>
    </dgm:pt>
    <dgm:pt modelId="{8E820BF8-EAB4-44B0-802D-47D5B0A31FB4}" type="pres">
      <dgm:prSet presAssocID="{142E17BA-03B5-49C2-A7F4-12961B52ABE9}" presName="accent_1" presStyleCnt="0"/>
      <dgm:spPr/>
    </dgm:pt>
    <dgm:pt modelId="{A4CA3897-DD94-4571-AC37-9AD78E35F34D}" type="pres">
      <dgm:prSet presAssocID="{142E17BA-03B5-49C2-A7F4-12961B52ABE9}" presName="accentRepeatNode" presStyleLbl="solidFgAcc1" presStyleIdx="0" presStyleCnt="6"/>
      <dgm:spPr/>
    </dgm:pt>
    <dgm:pt modelId="{07A371C2-E0FF-471B-8B08-0669C13C2023}" type="pres">
      <dgm:prSet presAssocID="{0324621B-B96B-452B-ABA7-322553F555F2}" presName="text_2" presStyleLbl="node1" presStyleIdx="1" presStyleCnt="6">
        <dgm:presLayoutVars>
          <dgm:bulletEnabled val="1"/>
        </dgm:presLayoutVars>
      </dgm:prSet>
      <dgm:spPr/>
    </dgm:pt>
    <dgm:pt modelId="{211AF829-C810-4E49-A693-1699644A0F07}" type="pres">
      <dgm:prSet presAssocID="{0324621B-B96B-452B-ABA7-322553F555F2}" presName="accent_2" presStyleCnt="0"/>
      <dgm:spPr/>
    </dgm:pt>
    <dgm:pt modelId="{7F13B700-E21A-4351-B33F-EA2C19271C91}" type="pres">
      <dgm:prSet presAssocID="{0324621B-B96B-452B-ABA7-322553F555F2}" presName="accentRepeatNode" presStyleLbl="solidFgAcc1" presStyleIdx="1" presStyleCnt="6"/>
      <dgm:spPr/>
    </dgm:pt>
    <dgm:pt modelId="{131F9635-6577-49F9-982A-B58F241036CF}" type="pres">
      <dgm:prSet presAssocID="{7BAAE517-CADF-4970-9610-06879400A73C}" presName="text_3" presStyleLbl="node1" presStyleIdx="2" presStyleCnt="6">
        <dgm:presLayoutVars>
          <dgm:bulletEnabled val="1"/>
        </dgm:presLayoutVars>
      </dgm:prSet>
      <dgm:spPr/>
    </dgm:pt>
    <dgm:pt modelId="{11F6ADAD-1F87-4BC6-AA4F-10846B69E730}" type="pres">
      <dgm:prSet presAssocID="{7BAAE517-CADF-4970-9610-06879400A73C}" presName="accent_3" presStyleCnt="0"/>
      <dgm:spPr/>
    </dgm:pt>
    <dgm:pt modelId="{2BB3B016-695C-4252-AC83-D07CB81C75AD}" type="pres">
      <dgm:prSet presAssocID="{7BAAE517-CADF-4970-9610-06879400A73C}" presName="accentRepeatNode" presStyleLbl="solidFgAcc1" presStyleIdx="2" presStyleCnt="6"/>
      <dgm:spPr/>
    </dgm:pt>
    <dgm:pt modelId="{E84F6D04-E770-46A9-9355-A09D2287093E}" type="pres">
      <dgm:prSet presAssocID="{23CEEDFD-4D4C-4C9C-A7C7-D451534BBAB0}" presName="text_4" presStyleLbl="node1" presStyleIdx="3" presStyleCnt="6">
        <dgm:presLayoutVars>
          <dgm:bulletEnabled val="1"/>
        </dgm:presLayoutVars>
      </dgm:prSet>
      <dgm:spPr/>
    </dgm:pt>
    <dgm:pt modelId="{B48ED0AE-4BBA-43EA-862A-A92E98DFCE1D}" type="pres">
      <dgm:prSet presAssocID="{23CEEDFD-4D4C-4C9C-A7C7-D451534BBAB0}" presName="accent_4" presStyleCnt="0"/>
      <dgm:spPr/>
    </dgm:pt>
    <dgm:pt modelId="{CE675410-5CEA-442E-A49E-EB9BAD6B4E3E}" type="pres">
      <dgm:prSet presAssocID="{23CEEDFD-4D4C-4C9C-A7C7-D451534BBAB0}" presName="accentRepeatNode" presStyleLbl="solidFgAcc1" presStyleIdx="3" presStyleCnt="6"/>
      <dgm:spPr/>
    </dgm:pt>
    <dgm:pt modelId="{57027F42-B08C-42C7-97BA-C651C74C2F19}" type="pres">
      <dgm:prSet presAssocID="{DF945335-BCC7-42AC-B0A4-907E1942F57D}" presName="text_5" presStyleLbl="node1" presStyleIdx="4" presStyleCnt="6">
        <dgm:presLayoutVars>
          <dgm:bulletEnabled val="1"/>
        </dgm:presLayoutVars>
      </dgm:prSet>
      <dgm:spPr/>
    </dgm:pt>
    <dgm:pt modelId="{E10D5DEF-90C2-4169-97C4-87C6D7DDCD48}" type="pres">
      <dgm:prSet presAssocID="{DF945335-BCC7-42AC-B0A4-907E1942F57D}" presName="accent_5" presStyleCnt="0"/>
      <dgm:spPr/>
    </dgm:pt>
    <dgm:pt modelId="{593FD993-BF12-4CF1-81EF-6D58385F4B6F}" type="pres">
      <dgm:prSet presAssocID="{DF945335-BCC7-42AC-B0A4-907E1942F57D}" presName="accentRepeatNode" presStyleLbl="solidFgAcc1" presStyleIdx="4" presStyleCnt="6"/>
      <dgm:spPr/>
    </dgm:pt>
    <dgm:pt modelId="{1DF58A3B-6D8C-41DC-84CD-77FCA452ADC0}" type="pres">
      <dgm:prSet presAssocID="{85E3CC44-A38B-41FE-87B2-80B2BF611660}" presName="text_6" presStyleLbl="node1" presStyleIdx="5" presStyleCnt="6">
        <dgm:presLayoutVars>
          <dgm:bulletEnabled val="1"/>
        </dgm:presLayoutVars>
      </dgm:prSet>
      <dgm:spPr/>
    </dgm:pt>
    <dgm:pt modelId="{BF2E909D-8E17-4E6C-B7CF-D6CD23B3F6D3}" type="pres">
      <dgm:prSet presAssocID="{85E3CC44-A38B-41FE-87B2-80B2BF611660}" presName="accent_6" presStyleCnt="0"/>
      <dgm:spPr/>
    </dgm:pt>
    <dgm:pt modelId="{DC2FB511-6547-4B29-838C-FEBBB159AF9D}" type="pres">
      <dgm:prSet presAssocID="{85E3CC44-A38B-41FE-87B2-80B2BF611660}" presName="accentRepeatNode" presStyleLbl="solidFgAcc1" presStyleIdx="5" presStyleCnt="6"/>
      <dgm:spPr/>
    </dgm:pt>
  </dgm:ptLst>
  <dgm:cxnLst>
    <dgm:cxn modelId="{44850503-81E0-4BCD-B617-79331CC33970}" type="presOf" srcId="{DF945335-BCC7-42AC-B0A4-907E1942F57D}" destId="{57027F42-B08C-42C7-97BA-C651C74C2F19}" srcOrd="0" destOrd="0" presId="urn:microsoft.com/office/officeart/2008/layout/VerticalCurvedList"/>
    <dgm:cxn modelId="{4160AA25-0F22-4F2D-AC3A-01DB73D7D07B}" srcId="{C3ED3DCB-897A-4363-AB52-887FDE911174}" destId="{23CEEDFD-4D4C-4C9C-A7C7-D451534BBAB0}" srcOrd="3" destOrd="0" parTransId="{175B8C5F-EF5C-46BE-9317-CDB2F3DB2520}" sibTransId="{F7539897-FCC0-4613-BC2D-CB8F2B5E3966}"/>
    <dgm:cxn modelId="{3926EB2B-95AC-454A-82F5-7C32F671664C}" type="presOf" srcId="{85E3CC44-A38B-41FE-87B2-80B2BF611660}" destId="{1DF58A3B-6D8C-41DC-84CD-77FCA452ADC0}" srcOrd="0" destOrd="0" presId="urn:microsoft.com/office/officeart/2008/layout/VerticalCurvedList"/>
    <dgm:cxn modelId="{C2F2E033-BE3E-420E-8910-C19853DEFBB3}" srcId="{C3ED3DCB-897A-4363-AB52-887FDE911174}" destId="{7BAAE517-CADF-4970-9610-06879400A73C}" srcOrd="2" destOrd="0" parTransId="{2B0E10B6-1A42-408B-901A-B98B7354FDAD}" sibTransId="{CDF02B4C-7030-4765-BFBB-1B9031927E1D}"/>
    <dgm:cxn modelId="{2102BE40-CA4E-4871-BBC9-7A5F1B6EA673}" srcId="{C3ED3DCB-897A-4363-AB52-887FDE911174}" destId="{0324621B-B96B-452B-ABA7-322553F555F2}" srcOrd="1" destOrd="0" parTransId="{7ABF4F4E-88E7-4FAE-930F-34834403F769}" sibTransId="{D698F46C-EE0C-4480-8821-1CD8BD132E95}"/>
    <dgm:cxn modelId="{454E374E-580B-420A-A53C-F84365A7B434}" type="presOf" srcId="{0324621B-B96B-452B-ABA7-322553F555F2}" destId="{07A371C2-E0FF-471B-8B08-0669C13C2023}" srcOrd="0" destOrd="0" presId="urn:microsoft.com/office/officeart/2008/layout/VerticalCurvedList"/>
    <dgm:cxn modelId="{904DB7B1-E5C2-4E3B-87CE-2DCDEC077D5B}" srcId="{C3ED3DCB-897A-4363-AB52-887FDE911174}" destId="{85E3CC44-A38B-41FE-87B2-80B2BF611660}" srcOrd="5" destOrd="0" parTransId="{EA934BF0-7D28-4A2C-9524-1D40F54B161B}" sibTransId="{D9072DA4-9495-421E-B201-981554133703}"/>
    <dgm:cxn modelId="{E1D6FCB2-09F5-4520-B7B6-6D368B2896BF}" srcId="{C3ED3DCB-897A-4363-AB52-887FDE911174}" destId="{DF945335-BCC7-42AC-B0A4-907E1942F57D}" srcOrd="4" destOrd="0" parTransId="{A6BCA6D5-268C-4DEC-AF4B-F25F233270DF}" sibTransId="{B02B2D0E-AA31-48B6-963E-0B3B50444104}"/>
    <dgm:cxn modelId="{A68848E3-0B73-4570-AFB4-7BEBA02A7CEB}" type="presOf" srcId="{C3ED3DCB-897A-4363-AB52-887FDE911174}" destId="{87492F39-69BA-4E87-97F5-30CBD0F64EE2}" srcOrd="0" destOrd="0" presId="urn:microsoft.com/office/officeart/2008/layout/VerticalCurvedList"/>
    <dgm:cxn modelId="{B46C33E7-5156-452A-BE1E-BE3F79436722}" type="presOf" srcId="{142E17BA-03B5-49C2-A7F4-12961B52ABE9}" destId="{79D540DA-9EBC-4B46-B1F9-0EEFC6A3D6B2}" srcOrd="0" destOrd="0" presId="urn:microsoft.com/office/officeart/2008/layout/VerticalCurvedList"/>
    <dgm:cxn modelId="{F4BF14E8-D5BC-4405-BF67-5ABC577140CB}" type="presOf" srcId="{23CEEDFD-4D4C-4C9C-A7C7-D451534BBAB0}" destId="{E84F6D04-E770-46A9-9355-A09D2287093E}" srcOrd="0" destOrd="0" presId="urn:microsoft.com/office/officeart/2008/layout/VerticalCurvedList"/>
    <dgm:cxn modelId="{7D0FA7F2-1B3F-44A0-BADA-6D0948AA93AC}" type="presOf" srcId="{7BAAE517-CADF-4970-9610-06879400A73C}" destId="{131F9635-6577-49F9-982A-B58F241036CF}" srcOrd="0" destOrd="0" presId="urn:microsoft.com/office/officeart/2008/layout/VerticalCurvedList"/>
    <dgm:cxn modelId="{56B144FA-33BF-40B3-B149-6DB4F1AA2CCC}" type="presOf" srcId="{20BAB42C-F0A9-4DFE-B2FA-B77BB898BA77}" destId="{E05E0459-5832-4FAD-8641-B3AEB369A12C}" srcOrd="0" destOrd="0" presId="urn:microsoft.com/office/officeart/2008/layout/VerticalCurvedList"/>
    <dgm:cxn modelId="{4125E2FE-6279-41DB-9CD6-B8EE7211E06C}" srcId="{C3ED3DCB-897A-4363-AB52-887FDE911174}" destId="{142E17BA-03B5-49C2-A7F4-12961B52ABE9}" srcOrd="0" destOrd="0" parTransId="{A89972B7-B2F8-4F0A-9E0C-789DF1598D5E}" sibTransId="{20BAB42C-F0A9-4DFE-B2FA-B77BB898BA77}"/>
    <dgm:cxn modelId="{51B4AA0B-DBA6-447E-8B3E-7FA8EC0BF774}" type="presParOf" srcId="{87492F39-69BA-4E87-97F5-30CBD0F64EE2}" destId="{05DBD5AB-BEE2-48C6-9BF7-12C2600A0E34}" srcOrd="0" destOrd="0" presId="urn:microsoft.com/office/officeart/2008/layout/VerticalCurvedList"/>
    <dgm:cxn modelId="{01679E5C-D4B5-4085-B7D5-4408EBCE3745}" type="presParOf" srcId="{05DBD5AB-BEE2-48C6-9BF7-12C2600A0E34}" destId="{6B4A7203-9D49-4F80-A471-925C5C4692E6}" srcOrd="0" destOrd="0" presId="urn:microsoft.com/office/officeart/2008/layout/VerticalCurvedList"/>
    <dgm:cxn modelId="{8F55A2E3-50A8-42DD-A2FD-2339447EF75A}" type="presParOf" srcId="{6B4A7203-9D49-4F80-A471-925C5C4692E6}" destId="{326D4402-E14D-4F13-A850-08D73820CF2C}" srcOrd="0" destOrd="0" presId="urn:microsoft.com/office/officeart/2008/layout/VerticalCurvedList"/>
    <dgm:cxn modelId="{548877B3-DC80-48D6-8C2C-85E6D29121CC}" type="presParOf" srcId="{6B4A7203-9D49-4F80-A471-925C5C4692E6}" destId="{E05E0459-5832-4FAD-8641-B3AEB369A12C}" srcOrd="1" destOrd="0" presId="urn:microsoft.com/office/officeart/2008/layout/VerticalCurvedList"/>
    <dgm:cxn modelId="{37DF1469-5096-4574-AE61-FEFC1DAB0067}" type="presParOf" srcId="{6B4A7203-9D49-4F80-A471-925C5C4692E6}" destId="{D8FCFB75-CC76-4168-BF68-C0236E17DB0D}" srcOrd="2" destOrd="0" presId="urn:microsoft.com/office/officeart/2008/layout/VerticalCurvedList"/>
    <dgm:cxn modelId="{515143F8-2867-4204-91D2-EC2A89ACF811}" type="presParOf" srcId="{6B4A7203-9D49-4F80-A471-925C5C4692E6}" destId="{FCB7BB98-3CB9-4FCA-8447-3FC976153B77}" srcOrd="3" destOrd="0" presId="urn:microsoft.com/office/officeart/2008/layout/VerticalCurvedList"/>
    <dgm:cxn modelId="{7F7FC3B2-65F6-493A-82B7-182C0CE8EE4B}" type="presParOf" srcId="{05DBD5AB-BEE2-48C6-9BF7-12C2600A0E34}" destId="{79D540DA-9EBC-4B46-B1F9-0EEFC6A3D6B2}" srcOrd="1" destOrd="0" presId="urn:microsoft.com/office/officeart/2008/layout/VerticalCurvedList"/>
    <dgm:cxn modelId="{0943B2F3-AC4B-4D78-ADB4-10613CE9060C}" type="presParOf" srcId="{05DBD5AB-BEE2-48C6-9BF7-12C2600A0E34}" destId="{8E820BF8-EAB4-44B0-802D-47D5B0A31FB4}" srcOrd="2" destOrd="0" presId="urn:microsoft.com/office/officeart/2008/layout/VerticalCurvedList"/>
    <dgm:cxn modelId="{4ECB1DBC-1C1C-49B1-AB94-CEE4309D0A7B}" type="presParOf" srcId="{8E820BF8-EAB4-44B0-802D-47D5B0A31FB4}" destId="{A4CA3897-DD94-4571-AC37-9AD78E35F34D}" srcOrd="0" destOrd="0" presId="urn:microsoft.com/office/officeart/2008/layout/VerticalCurvedList"/>
    <dgm:cxn modelId="{A041C8D3-3A1C-437A-A412-4297525F11D6}" type="presParOf" srcId="{05DBD5AB-BEE2-48C6-9BF7-12C2600A0E34}" destId="{07A371C2-E0FF-471B-8B08-0669C13C2023}" srcOrd="3" destOrd="0" presId="urn:microsoft.com/office/officeart/2008/layout/VerticalCurvedList"/>
    <dgm:cxn modelId="{A0AA8562-2C7F-4ED3-8DB1-7A88C72DB357}" type="presParOf" srcId="{05DBD5AB-BEE2-48C6-9BF7-12C2600A0E34}" destId="{211AF829-C810-4E49-A693-1699644A0F07}" srcOrd="4" destOrd="0" presId="urn:microsoft.com/office/officeart/2008/layout/VerticalCurvedList"/>
    <dgm:cxn modelId="{ECBD2BC8-B1BE-418D-A61A-E50A18DE9244}" type="presParOf" srcId="{211AF829-C810-4E49-A693-1699644A0F07}" destId="{7F13B700-E21A-4351-B33F-EA2C19271C91}" srcOrd="0" destOrd="0" presId="urn:microsoft.com/office/officeart/2008/layout/VerticalCurvedList"/>
    <dgm:cxn modelId="{CFCFCDAC-2258-4ABD-8C66-4102FEEE7F11}" type="presParOf" srcId="{05DBD5AB-BEE2-48C6-9BF7-12C2600A0E34}" destId="{131F9635-6577-49F9-982A-B58F241036CF}" srcOrd="5" destOrd="0" presId="urn:microsoft.com/office/officeart/2008/layout/VerticalCurvedList"/>
    <dgm:cxn modelId="{0F2A7EEA-A9F3-4069-9649-E38F57BD7B60}" type="presParOf" srcId="{05DBD5AB-BEE2-48C6-9BF7-12C2600A0E34}" destId="{11F6ADAD-1F87-4BC6-AA4F-10846B69E730}" srcOrd="6" destOrd="0" presId="urn:microsoft.com/office/officeart/2008/layout/VerticalCurvedList"/>
    <dgm:cxn modelId="{BE05498B-9008-4937-B967-7990FEBB0B71}" type="presParOf" srcId="{11F6ADAD-1F87-4BC6-AA4F-10846B69E730}" destId="{2BB3B016-695C-4252-AC83-D07CB81C75AD}" srcOrd="0" destOrd="0" presId="urn:microsoft.com/office/officeart/2008/layout/VerticalCurvedList"/>
    <dgm:cxn modelId="{D1E8EA49-F0DD-48DA-A5F0-FA2813354CD5}" type="presParOf" srcId="{05DBD5AB-BEE2-48C6-9BF7-12C2600A0E34}" destId="{E84F6D04-E770-46A9-9355-A09D2287093E}" srcOrd="7" destOrd="0" presId="urn:microsoft.com/office/officeart/2008/layout/VerticalCurvedList"/>
    <dgm:cxn modelId="{B45FBD45-7D74-4B92-A598-BF2A8B801C8D}" type="presParOf" srcId="{05DBD5AB-BEE2-48C6-9BF7-12C2600A0E34}" destId="{B48ED0AE-4BBA-43EA-862A-A92E98DFCE1D}" srcOrd="8" destOrd="0" presId="urn:microsoft.com/office/officeart/2008/layout/VerticalCurvedList"/>
    <dgm:cxn modelId="{FD376675-827C-413D-A91F-02D3C0F144BA}" type="presParOf" srcId="{B48ED0AE-4BBA-43EA-862A-A92E98DFCE1D}" destId="{CE675410-5CEA-442E-A49E-EB9BAD6B4E3E}" srcOrd="0" destOrd="0" presId="urn:microsoft.com/office/officeart/2008/layout/VerticalCurvedList"/>
    <dgm:cxn modelId="{EC3D8406-14B0-4FE4-A8D0-0067E7B2E20A}" type="presParOf" srcId="{05DBD5AB-BEE2-48C6-9BF7-12C2600A0E34}" destId="{57027F42-B08C-42C7-97BA-C651C74C2F19}" srcOrd="9" destOrd="0" presId="urn:microsoft.com/office/officeart/2008/layout/VerticalCurvedList"/>
    <dgm:cxn modelId="{F50D2057-B08C-4C06-A56D-D78939FCDA12}" type="presParOf" srcId="{05DBD5AB-BEE2-48C6-9BF7-12C2600A0E34}" destId="{E10D5DEF-90C2-4169-97C4-87C6D7DDCD48}" srcOrd="10" destOrd="0" presId="urn:microsoft.com/office/officeart/2008/layout/VerticalCurvedList"/>
    <dgm:cxn modelId="{FA68CA6D-0CC8-4EEE-B2DA-67224CCEC2ED}" type="presParOf" srcId="{E10D5DEF-90C2-4169-97C4-87C6D7DDCD48}" destId="{593FD993-BF12-4CF1-81EF-6D58385F4B6F}" srcOrd="0" destOrd="0" presId="urn:microsoft.com/office/officeart/2008/layout/VerticalCurvedList"/>
    <dgm:cxn modelId="{E47AA591-F397-479F-B7AA-729FD8A044AB}" type="presParOf" srcId="{05DBD5AB-BEE2-48C6-9BF7-12C2600A0E34}" destId="{1DF58A3B-6D8C-41DC-84CD-77FCA452ADC0}" srcOrd="11" destOrd="0" presId="urn:microsoft.com/office/officeart/2008/layout/VerticalCurvedList"/>
    <dgm:cxn modelId="{70AE4542-6F18-478E-A32A-68AF88428D6B}" type="presParOf" srcId="{05DBD5AB-BEE2-48C6-9BF7-12C2600A0E34}" destId="{BF2E909D-8E17-4E6C-B7CF-D6CD23B3F6D3}" srcOrd="12" destOrd="0" presId="urn:microsoft.com/office/officeart/2008/layout/VerticalCurvedList"/>
    <dgm:cxn modelId="{5A6FE8F3-43FE-4E8A-8E02-41975B7BA984}" type="presParOf" srcId="{BF2E909D-8E17-4E6C-B7CF-D6CD23B3F6D3}" destId="{DC2FB511-6547-4B29-838C-FEBBB159AF9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EDE02C-CCBE-4806-BFA8-93BFC834B6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9ECF191-E7AD-49AC-A1CE-9E329776E571}">
      <dgm:prSet phldrT="[Text]"/>
      <dgm:spPr/>
      <dgm:t>
        <a:bodyPr/>
        <a:lstStyle/>
        <a:p>
          <a:r>
            <a:rPr lang="en-US" dirty="0"/>
            <a:t>Open Source R Package</a:t>
          </a:r>
        </a:p>
      </dgm:t>
    </dgm:pt>
    <dgm:pt modelId="{A0B4098C-1B63-4C2D-92A9-56BA30E30363}" type="parTrans" cxnId="{5EDFFB49-D880-4FA4-B013-443E2003C310}">
      <dgm:prSet/>
      <dgm:spPr/>
      <dgm:t>
        <a:bodyPr/>
        <a:lstStyle/>
        <a:p>
          <a:endParaRPr lang="en-US"/>
        </a:p>
      </dgm:t>
    </dgm:pt>
    <dgm:pt modelId="{3D231BD4-1828-4C03-9142-F4E5CEA16C59}" type="sibTrans" cxnId="{5EDFFB49-D880-4FA4-B013-443E2003C310}">
      <dgm:prSet/>
      <dgm:spPr/>
      <dgm:t>
        <a:bodyPr/>
        <a:lstStyle/>
        <a:p>
          <a:endParaRPr lang="en-US"/>
        </a:p>
      </dgm:t>
    </dgm:pt>
    <dgm:pt modelId="{97B1FEA9-0BA1-47ED-8492-4A941A1424CF}">
      <dgm:prSet phldrT="[Text]"/>
      <dgm:spPr/>
      <dgm:t>
        <a:bodyPr/>
        <a:lstStyle/>
        <a:p>
          <a:r>
            <a:rPr lang="en-US" dirty="0"/>
            <a:t>Microsoft R Package</a:t>
          </a:r>
        </a:p>
      </dgm:t>
    </dgm:pt>
    <dgm:pt modelId="{CC69B8B6-96EE-455B-84F3-95D53BAC208D}" type="parTrans" cxnId="{ACAAF2E8-6E6D-4DD7-A7F7-CA0CC302908A}">
      <dgm:prSet/>
      <dgm:spPr/>
      <dgm:t>
        <a:bodyPr/>
        <a:lstStyle/>
        <a:p>
          <a:endParaRPr lang="en-US"/>
        </a:p>
      </dgm:t>
    </dgm:pt>
    <dgm:pt modelId="{BAA1337E-787C-422C-A71D-91271B9734FB}" type="sibTrans" cxnId="{ACAAF2E8-6E6D-4DD7-A7F7-CA0CC302908A}">
      <dgm:prSet/>
      <dgm:spPr/>
      <dgm:t>
        <a:bodyPr/>
        <a:lstStyle/>
        <a:p>
          <a:endParaRPr lang="en-US"/>
        </a:p>
      </dgm:t>
    </dgm:pt>
    <dgm:pt modelId="{2DDE2068-5CB3-4F92-8A22-2C9AD826BDEF}" type="pres">
      <dgm:prSet presAssocID="{66EDE02C-CCBE-4806-BFA8-93BFC834B62E}" presName="diagram" presStyleCnt="0">
        <dgm:presLayoutVars>
          <dgm:dir/>
          <dgm:resizeHandles val="exact"/>
        </dgm:presLayoutVars>
      </dgm:prSet>
      <dgm:spPr/>
    </dgm:pt>
    <dgm:pt modelId="{683E0D08-9165-4530-90A4-E85D13B34F9A}" type="pres">
      <dgm:prSet presAssocID="{C9ECF191-E7AD-49AC-A1CE-9E329776E571}" presName="node" presStyleLbl="node1" presStyleIdx="0" presStyleCnt="2">
        <dgm:presLayoutVars>
          <dgm:bulletEnabled val="1"/>
        </dgm:presLayoutVars>
      </dgm:prSet>
      <dgm:spPr/>
    </dgm:pt>
    <dgm:pt modelId="{E1DAF758-A555-4C38-B8B2-7367A02C7806}" type="pres">
      <dgm:prSet presAssocID="{3D231BD4-1828-4C03-9142-F4E5CEA16C59}" presName="sibTrans" presStyleCnt="0"/>
      <dgm:spPr/>
    </dgm:pt>
    <dgm:pt modelId="{D208DFBE-3D41-4ED5-9F60-BDA77D8B454E}" type="pres">
      <dgm:prSet presAssocID="{97B1FEA9-0BA1-47ED-8492-4A941A1424CF}" presName="node" presStyleLbl="node1" presStyleIdx="1" presStyleCnt="2">
        <dgm:presLayoutVars>
          <dgm:bulletEnabled val="1"/>
        </dgm:presLayoutVars>
      </dgm:prSet>
      <dgm:spPr/>
    </dgm:pt>
  </dgm:ptLst>
  <dgm:cxnLst>
    <dgm:cxn modelId="{5EDFFB49-D880-4FA4-B013-443E2003C310}" srcId="{66EDE02C-CCBE-4806-BFA8-93BFC834B62E}" destId="{C9ECF191-E7AD-49AC-A1CE-9E329776E571}" srcOrd="0" destOrd="0" parTransId="{A0B4098C-1B63-4C2D-92A9-56BA30E30363}" sibTransId="{3D231BD4-1828-4C03-9142-F4E5CEA16C59}"/>
    <dgm:cxn modelId="{E6B9D370-B85D-4402-A061-5A8B125572B3}" type="presOf" srcId="{C9ECF191-E7AD-49AC-A1CE-9E329776E571}" destId="{683E0D08-9165-4530-90A4-E85D13B34F9A}" srcOrd="0" destOrd="0" presId="urn:microsoft.com/office/officeart/2005/8/layout/default"/>
    <dgm:cxn modelId="{8AE3389A-0195-468E-B516-84D210585BEB}" type="presOf" srcId="{97B1FEA9-0BA1-47ED-8492-4A941A1424CF}" destId="{D208DFBE-3D41-4ED5-9F60-BDA77D8B454E}" srcOrd="0" destOrd="0" presId="urn:microsoft.com/office/officeart/2005/8/layout/default"/>
    <dgm:cxn modelId="{4FBFF59C-9B4E-48E8-BCF4-21E096CF7847}" type="presOf" srcId="{66EDE02C-CCBE-4806-BFA8-93BFC834B62E}" destId="{2DDE2068-5CB3-4F92-8A22-2C9AD826BDEF}" srcOrd="0" destOrd="0" presId="urn:microsoft.com/office/officeart/2005/8/layout/default"/>
    <dgm:cxn modelId="{ACAAF2E8-6E6D-4DD7-A7F7-CA0CC302908A}" srcId="{66EDE02C-CCBE-4806-BFA8-93BFC834B62E}" destId="{97B1FEA9-0BA1-47ED-8492-4A941A1424CF}" srcOrd="1" destOrd="0" parTransId="{CC69B8B6-96EE-455B-84F3-95D53BAC208D}" sibTransId="{BAA1337E-787C-422C-A71D-91271B9734FB}"/>
    <dgm:cxn modelId="{C6614A19-0741-4BD0-BB54-D9D3BA309117}" type="presParOf" srcId="{2DDE2068-5CB3-4F92-8A22-2C9AD826BDEF}" destId="{683E0D08-9165-4530-90A4-E85D13B34F9A}" srcOrd="0" destOrd="0" presId="urn:microsoft.com/office/officeart/2005/8/layout/default"/>
    <dgm:cxn modelId="{552AC32A-6F38-4DE5-9A45-79AB6A56392A}" type="presParOf" srcId="{2DDE2068-5CB3-4F92-8A22-2C9AD826BDEF}" destId="{E1DAF758-A555-4C38-B8B2-7367A02C7806}" srcOrd="1" destOrd="0" presId="urn:microsoft.com/office/officeart/2005/8/layout/default"/>
    <dgm:cxn modelId="{E57E497F-17E0-46C9-A0AE-14977D7C0378}" type="presParOf" srcId="{2DDE2068-5CB3-4F92-8A22-2C9AD826BDEF}" destId="{D208DFBE-3D41-4ED5-9F60-BDA77D8B454E}" srcOrd="2"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0EF163-0D72-4463-838B-EF76A20E13D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C54FEB1-8179-4E47-BC9B-0E986AC09DF2}">
      <dgm:prSet/>
      <dgm:spPr/>
      <dgm:t>
        <a:bodyPr/>
        <a:lstStyle/>
        <a:p>
          <a:r>
            <a:rPr lang="en-IN" dirty="0"/>
            <a:t>Reduced surface area and isolation</a:t>
          </a:r>
          <a:endParaRPr lang="en-US" dirty="0"/>
        </a:p>
      </dgm:t>
    </dgm:pt>
    <dgm:pt modelId="{51B3743B-CEF1-4F11-834E-6ECBD2FE670B}" type="parTrans" cxnId="{CECA94C6-6DDD-4E7D-8B42-B711C5640EF0}">
      <dgm:prSet/>
      <dgm:spPr/>
      <dgm:t>
        <a:bodyPr/>
        <a:lstStyle/>
        <a:p>
          <a:endParaRPr lang="en-US"/>
        </a:p>
      </dgm:t>
    </dgm:pt>
    <dgm:pt modelId="{93E2621E-17C4-40A6-9D29-DA729E541D91}" type="sibTrans" cxnId="{CECA94C6-6DDD-4E7D-8B42-B711C5640EF0}">
      <dgm:prSet/>
      <dgm:spPr/>
      <dgm:t>
        <a:bodyPr/>
        <a:lstStyle/>
        <a:p>
          <a:endParaRPr lang="en-US"/>
        </a:p>
      </dgm:t>
    </dgm:pt>
    <dgm:pt modelId="{39C3E886-1BB0-4D9D-8AFD-16A5ED95A2AC}">
      <dgm:prSet/>
      <dgm:spPr/>
      <dgm:t>
        <a:bodyPr/>
        <a:lstStyle/>
        <a:p>
          <a:r>
            <a:rPr lang="en-IN" dirty="0"/>
            <a:t>‘external scripts enabled’ required</a:t>
          </a:r>
          <a:endParaRPr lang="en-US" dirty="0"/>
        </a:p>
      </dgm:t>
    </dgm:pt>
    <dgm:pt modelId="{B99405C9-B7C3-44A5-951E-9C17044A72BB}" type="parTrans" cxnId="{CB441C3F-FAEF-4291-81C3-09B201853453}">
      <dgm:prSet/>
      <dgm:spPr/>
      <dgm:t>
        <a:bodyPr/>
        <a:lstStyle/>
        <a:p>
          <a:endParaRPr lang="en-US"/>
        </a:p>
      </dgm:t>
    </dgm:pt>
    <dgm:pt modelId="{CAA65C72-87AD-4ACD-907B-09393375D9D3}" type="sibTrans" cxnId="{CB441C3F-FAEF-4291-81C3-09B201853453}">
      <dgm:prSet/>
      <dgm:spPr/>
      <dgm:t>
        <a:bodyPr/>
        <a:lstStyle/>
        <a:p>
          <a:endParaRPr lang="en-US"/>
        </a:p>
      </dgm:t>
    </dgm:pt>
    <dgm:pt modelId="{9021D1E7-1EDE-4D0B-90C0-10115E4529D3}">
      <dgm:prSet/>
      <dgm:spPr/>
      <dgm:t>
        <a:bodyPr/>
        <a:lstStyle/>
        <a:p>
          <a:r>
            <a:rPr lang="en-US" dirty="0"/>
            <a:t>R script execution outside of SQL Server process space</a:t>
          </a:r>
        </a:p>
      </dgm:t>
    </dgm:pt>
    <dgm:pt modelId="{25231B2B-402A-41C8-B34B-5F01F77C7DEE}" type="parTrans" cxnId="{56370D81-E1EB-4C03-9B60-7DE920F9BF22}">
      <dgm:prSet/>
      <dgm:spPr/>
      <dgm:t>
        <a:bodyPr/>
        <a:lstStyle/>
        <a:p>
          <a:endParaRPr lang="en-US"/>
        </a:p>
      </dgm:t>
    </dgm:pt>
    <dgm:pt modelId="{87A9E044-E71F-4681-89E6-72C085714AD8}" type="sibTrans" cxnId="{56370D81-E1EB-4C03-9B60-7DE920F9BF22}">
      <dgm:prSet/>
      <dgm:spPr/>
      <dgm:t>
        <a:bodyPr/>
        <a:lstStyle/>
        <a:p>
          <a:endParaRPr lang="en-US"/>
        </a:p>
      </dgm:t>
    </dgm:pt>
    <dgm:pt modelId="{80A319B3-8426-40B5-8F15-49465C9A0E94}">
      <dgm:prSet/>
      <dgm:spPr/>
      <dgm:t>
        <a:bodyPr/>
        <a:lstStyle/>
        <a:p>
          <a:r>
            <a:rPr lang="en-IN" dirty="0"/>
            <a:t>Script execution requires explicit permission</a:t>
          </a:r>
          <a:endParaRPr lang="en-US" dirty="0"/>
        </a:p>
      </dgm:t>
    </dgm:pt>
    <dgm:pt modelId="{C6B62D71-62BF-492F-BB52-5EAF704314EA}" type="parTrans" cxnId="{67973BF6-5565-44A1-9BB7-BDB9B20CD278}">
      <dgm:prSet/>
      <dgm:spPr/>
      <dgm:t>
        <a:bodyPr/>
        <a:lstStyle/>
        <a:p>
          <a:endParaRPr lang="en-US"/>
        </a:p>
      </dgm:t>
    </dgm:pt>
    <dgm:pt modelId="{90663D35-0791-479F-8103-250CAF32C752}" type="sibTrans" cxnId="{67973BF6-5565-44A1-9BB7-BDB9B20CD278}">
      <dgm:prSet/>
      <dgm:spPr/>
      <dgm:t>
        <a:bodyPr/>
        <a:lstStyle/>
        <a:p>
          <a:endParaRPr lang="en-US"/>
        </a:p>
      </dgm:t>
    </dgm:pt>
    <dgm:pt modelId="{57FE9C36-7B82-42D3-AA2D-05F9CBD6C1E1}">
      <dgm:prSet/>
      <dgm:spPr/>
      <dgm:t>
        <a:bodyPr/>
        <a:lstStyle/>
        <a:p>
          <a:r>
            <a:rPr lang="en-IN" dirty="0"/>
            <a:t>sp_execute_external_script requires EXECUTE ANY EXTERNAL SCRIPT for non-admins</a:t>
          </a:r>
          <a:endParaRPr lang="en-US" dirty="0"/>
        </a:p>
      </dgm:t>
    </dgm:pt>
    <dgm:pt modelId="{7FB33A03-67F3-4947-B1C1-200B9690E750}" type="parTrans" cxnId="{04130319-6EB4-4650-A2C2-C1F09BE225FD}">
      <dgm:prSet/>
      <dgm:spPr/>
      <dgm:t>
        <a:bodyPr/>
        <a:lstStyle/>
        <a:p>
          <a:endParaRPr lang="en-US"/>
        </a:p>
      </dgm:t>
    </dgm:pt>
    <dgm:pt modelId="{5376309F-152A-4103-9B64-6C07DD384F62}" type="sibTrans" cxnId="{04130319-6EB4-4650-A2C2-C1F09BE225FD}">
      <dgm:prSet/>
      <dgm:spPr/>
      <dgm:t>
        <a:bodyPr/>
        <a:lstStyle/>
        <a:p>
          <a:endParaRPr lang="en-US"/>
        </a:p>
      </dgm:t>
    </dgm:pt>
    <dgm:pt modelId="{F0D96344-F532-47D3-91A8-B2CB14907725}">
      <dgm:prSet/>
      <dgm:spPr/>
      <dgm:t>
        <a:bodyPr/>
        <a:lstStyle/>
        <a:p>
          <a:r>
            <a:rPr lang="en-IN" dirty="0"/>
            <a:t>SQL Server login/user required and db/table access</a:t>
          </a:r>
          <a:endParaRPr lang="en-US" dirty="0"/>
        </a:p>
      </dgm:t>
    </dgm:pt>
    <dgm:pt modelId="{51530A8E-E93F-41EA-8CAB-5283B18C752A}" type="parTrans" cxnId="{7C8058FF-330E-4234-A668-6D8AA1D93BB1}">
      <dgm:prSet/>
      <dgm:spPr/>
      <dgm:t>
        <a:bodyPr/>
        <a:lstStyle/>
        <a:p>
          <a:endParaRPr lang="en-US"/>
        </a:p>
      </dgm:t>
    </dgm:pt>
    <dgm:pt modelId="{429ECAC6-077C-48EA-B17E-6837BAD20C39}" type="sibTrans" cxnId="{7C8058FF-330E-4234-A668-6D8AA1D93BB1}">
      <dgm:prSet/>
      <dgm:spPr/>
      <dgm:t>
        <a:bodyPr/>
        <a:lstStyle/>
        <a:p>
          <a:endParaRPr lang="en-US"/>
        </a:p>
      </dgm:t>
    </dgm:pt>
    <dgm:pt modelId="{04601923-719E-43F1-A6E4-33044CEFFC67}">
      <dgm:prSet/>
      <dgm:spPr/>
      <dgm:t>
        <a:bodyPr/>
        <a:lstStyle/>
        <a:p>
          <a:r>
            <a:rPr lang="en-IN" dirty="0"/>
            <a:t>Satellite processes has limited privileges</a:t>
          </a:r>
          <a:endParaRPr lang="en-US" dirty="0"/>
        </a:p>
      </dgm:t>
    </dgm:pt>
    <dgm:pt modelId="{2D655BF7-5CA8-4B47-A7D4-1FE224F5E396}" type="parTrans" cxnId="{750AF370-4AD3-4060-ABEE-51366CAFAD56}">
      <dgm:prSet/>
      <dgm:spPr/>
      <dgm:t>
        <a:bodyPr/>
        <a:lstStyle/>
        <a:p>
          <a:endParaRPr lang="en-US"/>
        </a:p>
      </dgm:t>
    </dgm:pt>
    <dgm:pt modelId="{74294060-A6A2-457F-84E8-95E3BE253D00}" type="sibTrans" cxnId="{750AF370-4AD3-4060-ABEE-51366CAFAD56}">
      <dgm:prSet/>
      <dgm:spPr/>
      <dgm:t>
        <a:bodyPr/>
        <a:lstStyle/>
        <a:p>
          <a:endParaRPr lang="en-US"/>
        </a:p>
      </dgm:t>
    </dgm:pt>
    <dgm:pt modelId="{FEECB767-679D-4656-9885-7D52C38349D4}">
      <dgm:prSet/>
      <dgm:spPr/>
      <dgm:t>
        <a:bodyPr/>
        <a:lstStyle/>
        <a:p>
          <a:r>
            <a:rPr lang="en-IN" dirty="0"/>
            <a:t>Satellite processes run under local user accounts in the SQLRUserGroup</a:t>
          </a:r>
          <a:endParaRPr lang="en-US" dirty="0"/>
        </a:p>
      </dgm:t>
    </dgm:pt>
    <dgm:pt modelId="{8E88243D-6127-4682-8F73-1D413B495AC7}" type="parTrans" cxnId="{6D9B70A0-7C40-4734-9ACF-89EE054B7421}">
      <dgm:prSet/>
      <dgm:spPr/>
      <dgm:t>
        <a:bodyPr/>
        <a:lstStyle/>
        <a:p>
          <a:endParaRPr lang="en-US"/>
        </a:p>
      </dgm:t>
    </dgm:pt>
    <dgm:pt modelId="{95CE85EF-1BB2-40CD-B259-ADD58E531194}" type="sibTrans" cxnId="{6D9B70A0-7C40-4734-9ACF-89EE054B7421}">
      <dgm:prSet/>
      <dgm:spPr/>
      <dgm:t>
        <a:bodyPr/>
        <a:lstStyle/>
        <a:p>
          <a:endParaRPr lang="en-US"/>
        </a:p>
      </dgm:t>
    </dgm:pt>
    <dgm:pt modelId="{0A7FC74A-7F2A-4EB8-9321-EAB439C8FBAD}">
      <dgm:prSet/>
      <dgm:spPr/>
      <dgm:t>
        <a:bodyPr/>
        <a:lstStyle/>
        <a:p>
          <a:r>
            <a:rPr lang="en-IN" dirty="0"/>
            <a:t>Each execution is isolated. Different users with different accounts</a:t>
          </a:r>
          <a:endParaRPr lang="en-US" dirty="0"/>
        </a:p>
      </dgm:t>
    </dgm:pt>
    <dgm:pt modelId="{488B8DFA-66E3-4F2F-9987-87168806DEDC}" type="parTrans" cxnId="{34278C3B-281D-43AD-9D48-C5FAEEE5A931}">
      <dgm:prSet/>
      <dgm:spPr/>
      <dgm:t>
        <a:bodyPr/>
        <a:lstStyle/>
        <a:p>
          <a:endParaRPr lang="en-US"/>
        </a:p>
      </dgm:t>
    </dgm:pt>
    <dgm:pt modelId="{F0B0FF74-C0F2-4750-A910-50B7B43A2891}" type="sibTrans" cxnId="{34278C3B-281D-43AD-9D48-C5FAEEE5A931}">
      <dgm:prSet/>
      <dgm:spPr/>
      <dgm:t>
        <a:bodyPr/>
        <a:lstStyle/>
        <a:p>
          <a:endParaRPr lang="en-US"/>
        </a:p>
      </dgm:t>
    </dgm:pt>
    <dgm:pt modelId="{2CEA68A2-FD93-4868-9509-BB80686FEBAB}">
      <dgm:prSet/>
      <dgm:spPr/>
      <dgm:t>
        <a:bodyPr/>
        <a:lstStyle/>
        <a:p>
          <a:r>
            <a:rPr lang="en-US" dirty="0"/>
            <a:t>Windows firewall rules to block outbound traffic</a:t>
          </a:r>
        </a:p>
      </dgm:t>
    </dgm:pt>
    <dgm:pt modelId="{5D165CB2-58FA-489A-8130-C5638A6782D3}" type="parTrans" cxnId="{5359B39E-13E5-4827-BFE2-3C4B9F433CA7}">
      <dgm:prSet/>
      <dgm:spPr/>
      <dgm:t>
        <a:bodyPr/>
        <a:lstStyle/>
        <a:p>
          <a:endParaRPr lang="en-US"/>
        </a:p>
      </dgm:t>
    </dgm:pt>
    <dgm:pt modelId="{3B972F27-B5F4-4516-88D5-3F8FC54ED634}" type="sibTrans" cxnId="{5359B39E-13E5-4827-BFE2-3C4B9F433CA7}">
      <dgm:prSet/>
      <dgm:spPr/>
      <dgm:t>
        <a:bodyPr/>
        <a:lstStyle/>
        <a:p>
          <a:endParaRPr lang="en-US"/>
        </a:p>
      </dgm:t>
    </dgm:pt>
    <dgm:pt modelId="{AE0DC197-86A1-4070-B9DA-90B5674C8581}" type="pres">
      <dgm:prSet presAssocID="{660EF163-0D72-4463-838B-EF76A20E13D9}" presName="theList" presStyleCnt="0">
        <dgm:presLayoutVars>
          <dgm:dir/>
          <dgm:animLvl val="lvl"/>
          <dgm:resizeHandles val="exact"/>
        </dgm:presLayoutVars>
      </dgm:prSet>
      <dgm:spPr/>
    </dgm:pt>
    <dgm:pt modelId="{FBDD2CB1-AF95-488F-AA27-576A73946001}" type="pres">
      <dgm:prSet presAssocID="{9C54FEB1-8179-4E47-BC9B-0E986AC09DF2}" presName="compNode" presStyleCnt="0"/>
      <dgm:spPr/>
    </dgm:pt>
    <dgm:pt modelId="{3593C768-984F-4278-AA92-585EC54741CA}" type="pres">
      <dgm:prSet presAssocID="{9C54FEB1-8179-4E47-BC9B-0E986AC09DF2}" presName="aNode" presStyleLbl="bgShp" presStyleIdx="0" presStyleCnt="3"/>
      <dgm:spPr/>
    </dgm:pt>
    <dgm:pt modelId="{36DAA2A8-9B4C-43BE-83D2-95CAEDCC7E56}" type="pres">
      <dgm:prSet presAssocID="{9C54FEB1-8179-4E47-BC9B-0E986AC09DF2}" presName="textNode" presStyleLbl="bgShp" presStyleIdx="0" presStyleCnt="3"/>
      <dgm:spPr/>
    </dgm:pt>
    <dgm:pt modelId="{C70126B6-CBA4-4279-B53E-9986C4465803}" type="pres">
      <dgm:prSet presAssocID="{9C54FEB1-8179-4E47-BC9B-0E986AC09DF2}" presName="compChildNode" presStyleCnt="0"/>
      <dgm:spPr/>
    </dgm:pt>
    <dgm:pt modelId="{492F1C8A-DAA1-4C55-B165-B29D13397E32}" type="pres">
      <dgm:prSet presAssocID="{9C54FEB1-8179-4E47-BC9B-0E986AC09DF2}" presName="theInnerList" presStyleCnt="0"/>
      <dgm:spPr/>
    </dgm:pt>
    <dgm:pt modelId="{2BA834FF-79E9-4B73-AF11-C840508FE5B0}" type="pres">
      <dgm:prSet presAssocID="{39C3E886-1BB0-4D9D-8AFD-16A5ED95A2AC}" presName="childNode" presStyleLbl="node1" presStyleIdx="0" presStyleCnt="7">
        <dgm:presLayoutVars>
          <dgm:bulletEnabled val="1"/>
        </dgm:presLayoutVars>
      </dgm:prSet>
      <dgm:spPr/>
    </dgm:pt>
    <dgm:pt modelId="{BD478DB9-282E-4EE2-9B4B-62DA6546617A}" type="pres">
      <dgm:prSet presAssocID="{39C3E886-1BB0-4D9D-8AFD-16A5ED95A2AC}" presName="aSpace2" presStyleCnt="0"/>
      <dgm:spPr/>
    </dgm:pt>
    <dgm:pt modelId="{B36F8EDA-3CD3-47B8-9CD3-B5C2504A5EE7}" type="pres">
      <dgm:prSet presAssocID="{9021D1E7-1EDE-4D0B-90C0-10115E4529D3}" presName="childNode" presStyleLbl="node1" presStyleIdx="1" presStyleCnt="7">
        <dgm:presLayoutVars>
          <dgm:bulletEnabled val="1"/>
        </dgm:presLayoutVars>
      </dgm:prSet>
      <dgm:spPr/>
    </dgm:pt>
    <dgm:pt modelId="{5CCA4F0F-3176-42B8-8BC2-9C0DF741A687}" type="pres">
      <dgm:prSet presAssocID="{9C54FEB1-8179-4E47-BC9B-0E986AC09DF2}" presName="aSpace" presStyleCnt="0"/>
      <dgm:spPr/>
    </dgm:pt>
    <dgm:pt modelId="{BEB76E39-CC73-4C24-A11F-CF1297B46573}" type="pres">
      <dgm:prSet presAssocID="{80A319B3-8426-40B5-8F15-49465C9A0E94}" presName="compNode" presStyleCnt="0"/>
      <dgm:spPr/>
    </dgm:pt>
    <dgm:pt modelId="{EAE46F67-42F0-479E-8A50-21FA1EC10A4F}" type="pres">
      <dgm:prSet presAssocID="{80A319B3-8426-40B5-8F15-49465C9A0E94}" presName="aNode" presStyleLbl="bgShp" presStyleIdx="1" presStyleCnt="3"/>
      <dgm:spPr/>
    </dgm:pt>
    <dgm:pt modelId="{3223E1B4-8CDF-4E1D-A619-EB8A058D25C0}" type="pres">
      <dgm:prSet presAssocID="{80A319B3-8426-40B5-8F15-49465C9A0E94}" presName="textNode" presStyleLbl="bgShp" presStyleIdx="1" presStyleCnt="3"/>
      <dgm:spPr/>
    </dgm:pt>
    <dgm:pt modelId="{60EAC0F8-37FD-4C6C-980B-C2469ACB9EB6}" type="pres">
      <dgm:prSet presAssocID="{80A319B3-8426-40B5-8F15-49465C9A0E94}" presName="compChildNode" presStyleCnt="0"/>
      <dgm:spPr/>
    </dgm:pt>
    <dgm:pt modelId="{6ACCFF08-AC7A-43AB-BF65-D3D1F9BF86C4}" type="pres">
      <dgm:prSet presAssocID="{80A319B3-8426-40B5-8F15-49465C9A0E94}" presName="theInnerList" presStyleCnt="0"/>
      <dgm:spPr/>
    </dgm:pt>
    <dgm:pt modelId="{D7E0DC02-84A5-43F8-B566-955AB216F032}" type="pres">
      <dgm:prSet presAssocID="{57FE9C36-7B82-42D3-AA2D-05F9CBD6C1E1}" presName="childNode" presStyleLbl="node1" presStyleIdx="2" presStyleCnt="7">
        <dgm:presLayoutVars>
          <dgm:bulletEnabled val="1"/>
        </dgm:presLayoutVars>
      </dgm:prSet>
      <dgm:spPr/>
    </dgm:pt>
    <dgm:pt modelId="{AE1E4696-7F5A-49F1-9035-15999374DD53}" type="pres">
      <dgm:prSet presAssocID="{57FE9C36-7B82-42D3-AA2D-05F9CBD6C1E1}" presName="aSpace2" presStyleCnt="0"/>
      <dgm:spPr/>
    </dgm:pt>
    <dgm:pt modelId="{D4A9E8F2-8B7A-4475-BB01-1FEB73B36233}" type="pres">
      <dgm:prSet presAssocID="{F0D96344-F532-47D3-91A8-B2CB14907725}" presName="childNode" presStyleLbl="node1" presStyleIdx="3" presStyleCnt="7">
        <dgm:presLayoutVars>
          <dgm:bulletEnabled val="1"/>
        </dgm:presLayoutVars>
      </dgm:prSet>
      <dgm:spPr/>
    </dgm:pt>
    <dgm:pt modelId="{76F05CD2-85A2-461F-A880-2367759E1838}" type="pres">
      <dgm:prSet presAssocID="{80A319B3-8426-40B5-8F15-49465C9A0E94}" presName="aSpace" presStyleCnt="0"/>
      <dgm:spPr/>
    </dgm:pt>
    <dgm:pt modelId="{23806BCC-F159-427E-BBD6-8E1F1EF9767C}" type="pres">
      <dgm:prSet presAssocID="{04601923-719E-43F1-A6E4-33044CEFFC67}" presName="compNode" presStyleCnt="0"/>
      <dgm:spPr/>
    </dgm:pt>
    <dgm:pt modelId="{CDFA4AA8-9A6D-4A75-88EC-07A9A2A67900}" type="pres">
      <dgm:prSet presAssocID="{04601923-719E-43F1-A6E4-33044CEFFC67}" presName="aNode" presStyleLbl="bgShp" presStyleIdx="2" presStyleCnt="3"/>
      <dgm:spPr/>
    </dgm:pt>
    <dgm:pt modelId="{5DD93D59-C884-4E27-B85A-7D837DEBFEB2}" type="pres">
      <dgm:prSet presAssocID="{04601923-719E-43F1-A6E4-33044CEFFC67}" presName="textNode" presStyleLbl="bgShp" presStyleIdx="2" presStyleCnt="3"/>
      <dgm:spPr/>
    </dgm:pt>
    <dgm:pt modelId="{E3A06CAB-EB60-4B0B-A04B-0734100F1C69}" type="pres">
      <dgm:prSet presAssocID="{04601923-719E-43F1-A6E4-33044CEFFC67}" presName="compChildNode" presStyleCnt="0"/>
      <dgm:spPr/>
    </dgm:pt>
    <dgm:pt modelId="{FEB2D192-4263-492A-9F56-8E078773EAC0}" type="pres">
      <dgm:prSet presAssocID="{04601923-719E-43F1-A6E4-33044CEFFC67}" presName="theInnerList" presStyleCnt="0"/>
      <dgm:spPr/>
    </dgm:pt>
    <dgm:pt modelId="{719CA335-3A64-4577-AD89-24ACF7B0150A}" type="pres">
      <dgm:prSet presAssocID="{FEECB767-679D-4656-9885-7D52C38349D4}" presName="childNode" presStyleLbl="node1" presStyleIdx="4" presStyleCnt="7">
        <dgm:presLayoutVars>
          <dgm:bulletEnabled val="1"/>
        </dgm:presLayoutVars>
      </dgm:prSet>
      <dgm:spPr/>
    </dgm:pt>
    <dgm:pt modelId="{18CC7416-C396-4BC4-8F90-454A6CBBD85B}" type="pres">
      <dgm:prSet presAssocID="{FEECB767-679D-4656-9885-7D52C38349D4}" presName="aSpace2" presStyleCnt="0"/>
      <dgm:spPr/>
    </dgm:pt>
    <dgm:pt modelId="{AB0C019B-650A-4025-91D4-9AD3530BD8B4}" type="pres">
      <dgm:prSet presAssocID="{0A7FC74A-7F2A-4EB8-9321-EAB439C8FBAD}" presName="childNode" presStyleLbl="node1" presStyleIdx="5" presStyleCnt="7">
        <dgm:presLayoutVars>
          <dgm:bulletEnabled val="1"/>
        </dgm:presLayoutVars>
      </dgm:prSet>
      <dgm:spPr/>
    </dgm:pt>
    <dgm:pt modelId="{0CB90692-B30F-403C-B379-A3466264CC97}" type="pres">
      <dgm:prSet presAssocID="{0A7FC74A-7F2A-4EB8-9321-EAB439C8FBAD}" presName="aSpace2" presStyleCnt="0"/>
      <dgm:spPr/>
    </dgm:pt>
    <dgm:pt modelId="{467D6BF8-4944-46DC-8273-A858D1008331}" type="pres">
      <dgm:prSet presAssocID="{2CEA68A2-FD93-4868-9509-BB80686FEBAB}" presName="childNode" presStyleLbl="node1" presStyleIdx="6" presStyleCnt="7">
        <dgm:presLayoutVars>
          <dgm:bulletEnabled val="1"/>
        </dgm:presLayoutVars>
      </dgm:prSet>
      <dgm:spPr/>
    </dgm:pt>
  </dgm:ptLst>
  <dgm:cxnLst>
    <dgm:cxn modelId="{04130319-6EB4-4650-A2C2-C1F09BE225FD}" srcId="{80A319B3-8426-40B5-8F15-49465C9A0E94}" destId="{57FE9C36-7B82-42D3-AA2D-05F9CBD6C1E1}" srcOrd="0" destOrd="0" parTransId="{7FB33A03-67F3-4947-B1C1-200B9690E750}" sibTransId="{5376309F-152A-4103-9B64-6C07DD384F62}"/>
    <dgm:cxn modelId="{25BD071A-B899-4C49-85D8-EF5E861A876F}" type="presOf" srcId="{FEECB767-679D-4656-9885-7D52C38349D4}" destId="{719CA335-3A64-4577-AD89-24ACF7B0150A}" srcOrd="0" destOrd="0" presId="urn:microsoft.com/office/officeart/2005/8/layout/lProcess2"/>
    <dgm:cxn modelId="{BDABAC1D-CDE5-4732-9DA3-3F9FC234304E}" type="presOf" srcId="{04601923-719E-43F1-A6E4-33044CEFFC67}" destId="{CDFA4AA8-9A6D-4A75-88EC-07A9A2A67900}" srcOrd="0" destOrd="0" presId="urn:microsoft.com/office/officeart/2005/8/layout/lProcess2"/>
    <dgm:cxn modelId="{2733B528-5E5F-4592-B85C-C210184569C4}" type="presOf" srcId="{04601923-719E-43F1-A6E4-33044CEFFC67}" destId="{5DD93D59-C884-4E27-B85A-7D837DEBFEB2}" srcOrd="1" destOrd="0" presId="urn:microsoft.com/office/officeart/2005/8/layout/lProcess2"/>
    <dgm:cxn modelId="{F43A0C2C-D4F2-4759-8176-8AED45B7ADBD}" type="presOf" srcId="{9C54FEB1-8179-4E47-BC9B-0E986AC09DF2}" destId="{3593C768-984F-4278-AA92-585EC54741CA}" srcOrd="0" destOrd="0" presId="urn:microsoft.com/office/officeart/2005/8/layout/lProcess2"/>
    <dgm:cxn modelId="{5B0D0D2E-B14A-4270-91A2-DE893A99FA36}" type="presOf" srcId="{80A319B3-8426-40B5-8F15-49465C9A0E94}" destId="{EAE46F67-42F0-479E-8A50-21FA1EC10A4F}" srcOrd="0" destOrd="0" presId="urn:microsoft.com/office/officeart/2005/8/layout/lProcess2"/>
    <dgm:cxn modelId="{34278C3B-281D-43AD-9D48-C5FAEEE5A931}" srcId="{04601923-719E-43F1-A6E4-33044CEFFC67}" destId="{0A7FC74A-7F2A-4EB8-9321-EAB439C8FBAD}" srcOrd="1" destOrd="0" parTransId="{488B8DFA-66E3-4F2F-9987-87168806DEDC}" sibTransId="{F0B0FF74-C0F2-4750-A910-50B7B43A2891}"/>
    <dgm:cxn modelId="{3DB4EE3B-0007-49A3-8A55-C2FAC3649544}" type="presOf" srcId="{9021D1E7-1EDE-4D0B-90C0-10115E4529D3}" destId="{B36F8EDA-3CD3-47B8-9CD3-B5C2504A5EE7}" srcOrd="0" destOrd="0" presId="urn:microsoft.com/office/officeart/2005/8/layout/lProcess2"/>
    <dgm:cxn modelId="{CB441C3F-FAEF-4291-81C3-09B201853453}" srcId="{9C54FEB1-8179-4E47-BC9B-0E986AC09DF2}" destId="{39C3E886-1BB0-4D9D-8AFD-16A5ED95A2AC}" srcOrd="0" destOrd="0" parTransId="{B99405C9-B7C3-44A5-951E-9C17044A72BB}" sibTransId="{CAA65C72-87AD-4ACD-907B-09393375D9D3}"/>
    <dgm:cxn modelId="{DA006649-57D0-4B3C-8F63-3BD1E6F9DAFF}" type="presOf" srcId="{F0D96344-F532-47D3-91A8-B2CB14907725}" destId="{D4A9E8F2-8B7A-4475-BB01-1FEB73B36233}" srcOrd="0" destOrd="0" presId="urn:microsoft.com/office/officeart/2005/8/layout/lProcess2"/>
    <dgm:cxn modelId="{750AF370-4AD3-4060-ABEE-51366CAFAD56}" srcId="{660EF163-0D72-4463-838B-EF76A20E13D9}" destId="{04601923-719E-43F1-A6E4-33044CEFFC67}" srcOrd="2" destOrd="0" parTransId="{2D655BF7-5CA8-4B47-A7D4-1FE224F5E396}" sibTransId="{74294060-A6A2-457F-84E8-95E3BE253D00}"/>
    <dgm:cxn modelId="{7578D85A-5AA2-461B-9973-2CD3A7C0C559}" type="presOf" srcId="{39C3E886-1BB0-4D9D-8AFD-16A5ED95A2AC}" destId="{2BA834FF-79E9-4B73-AF11-C840508FE5B0}" srcOrd="0" destOrd="0" presId="urn:microsoft.com/office/officeart/2005/8/layout/lProcess2"/>
    <dgm:cxn modelId="{8C63F47D-3C3A-4BE9-B59B-9E8CD4CFFB10}" type="presOf" srcId="{2CEA68A2-FD93-4868-9509-BB80686FEBAB}" destId="{467D6BF8-4944-46DC-8273-A858D1008331}" srcOrd="0" destOrd="0" presId="urn:microsoft.com/office/officeart/2005/8/layout/lProcess2"/>
    <dgm:cxn modelId="{56370D81-E1EB-4C03-9B60-7DE920F9BF22}" srcId="{9C54FEB1-8179-4E47-BC9B-0E986AC09DF2}" destId="{9021D1E7-1EDE-4D0B-90C0-10115E4529D3}" srcOrd="1" destOrd="0" parTransId="{25231B2B-402A-41C8-B34B-5F01F77C7DEE}" sibTransId="{87A9E044-E71F-4681-89E6-72C085714AD8}"/>
    <dgm:cxn modelId="{FFC9A486-01C5-45DC-BDBE-5989DB2A7CC7}" type="presOf" srcId="{57FE9C36-7B82-42D3-AA2D-05F9CBD6C1E1}" destId="{D7E0DC02-84A5-43F8-B566-955AB216F032}" srcOrd="0" destOrd="0" presId="urn:microsoft.com/office/officeart/2005/8/layout/lProcess2"/>
    <dgm:cxn modelId="{201AD98A-C7EE-425C-982B-6B084CA95C36}" type="presOf" srcId="{0A7FC74A-7F2A-4EB8-9321-EAB439C8FBAD}" destId="{AB0C019B-650A-4025-91D4-9AD3530BD8B4}" srcOrd="0" destOrd="0" presId="urn:microsoft.com/office/officeart/2005/8/layout/lProcess2"/>
    <dgm:cxn modelId="{5359B39E-13E5-4827-BFE2-3C4B9F433CA7}" srcId="{04601923-719E-43F1-A6E4-33044CEFFC67}" destId="{2CEA68A2-FD93-4868-9509-BB80686FEBAB}" srcOrd="2" destOrd="0" parTransId="{5D165CB2-58FA-489A-8130-C5638A6782D3}" sibTransId="{3B972F27-B5F4-4516-88D5-3F8FC54ED634}"/>
    <dgm:cxn modelId="{6D9B70A0-7C40-4734-9ACF-89EE054B7421}" srcId="{04601923-719E-43F1-A6E4-33044CEFFC67}" destId="{FEECB767-679D-4656-9885-7D52C38349D4}" srcOrd="0" destOrd="0" parTransId="{8E88243D-6127-4682-8F73-1D413B495AC7}" sibTransId="{95CE85EF-1BB2-40CD-B259-ADD58E531194}"/>
    <dgm:cxn modelId="{CECA94C6-6DDD-4E7D-8B42-B711C5640EF0}" srcId="{660EF163-0D72-4463-838B-EF76A20E13D9}" destId="{9C54FEB1-8179-4E47-BC9B-0E986AC09DF2}" srcOrd="0" destOrd="0" parTransId="{51B3743B-CEF1-4F11-834E-6ECBD2FE670B}" sibTransId="{93E2621E-17C4-40A6-9D29-DA729E541D91}"/>
    <dgm:cxn modelId="{59E866DD-8EB5-46A0-9BED-9BEADCA7373A}" type="presOf" srcId="{80A319B3-8426-40B5-8F15-49465C9A0E94}" destId="{3223E1B4-8CDF-4E1D-A619-EB8A058D25C0}" srcOrd="1" destOrd="0" presId="urn:microsoft.com/office/officeart/2005/8/layout/lProcess2"/>
    <dgm:cxn modelId="{B7C17DDE-2E5E-4A8B-AB95-DAB42BD4FD35}" type="presOf" srcId="{9C54FEB1-8179-4E47-BC9B-0E986AC09DF2}" destId="{36DAA2A8-9B4C-43BE-83D2-95CAEDCC7E56}" srcOrd="1" destOrd="0" presId="urn:microsoft.com/office/officeart/2005/8/layout/lProcess2"/>
    <dgm:cxn modelId="{67973BF6-5565-44A1-9BB7-BDB9B20CD278}" srcId="{660EF163-0D72-4463-838B-EF76A20E13D9}" destId="{80A319B3-8426-40B5-8F15-49465C9A0E94}" srcOrd="1" destOrd="0" parTransId="{C6B62D71-62BF-492F-BB52-5EAF704314EA}" sibTransId="{90663D35-0791-479F-8103-250CAF32C752}"/>
    <dgm:cxn modelId="{7873EDFC-2D95-4775-94C3-F80A4E8D7C67}" type="presOf" srcId="{660EF163-0D72-4463-838B-EF76A20E13D9}" destId="{AE0DC197-86A1-4070-B9DA-90B5674C8581}" srcOrd="0" destOrd="0" presId="urn:microsoft.com/office/officeart/2005/8/layout/lProcess2"/>
    <dgm:cxn modelId="{7C8058FF-330E-4234-A668-6D8AA1D93BB1}" srcId="{80A319B3-8426-40B5-8F15-49465C9A0E94}" destId="{F0D96344-F532-47D3-91A8-B2CB14907725}" srcOrd="1" destOrd="0" parTransId="{51530A8E-E93F-41EA-8CAB-5283B18C752A}" sibTransId="{429ECAC6-077C-48EA-B17E-6837BAD20C39}"/>
    <dgm:cxn modelId="{DCA74339-F38C-4C7D-8032-91C770E30FB5}" type="presParOf" srcId="{AE0DC197-86A1-4070-B9DA-90B5674C8581}" destId="{FBDD2CB1-AF95-488F-AA27-576A73946001}" srcOrd="0" destOrd="0" presId="urn:microsoft.com/office/officeart/2005/8/layout/lProcess2"/>
    <dgm:cxn modelId="{AFDDD6D8-26D2-49E4-9FA7-652E3D17E7E1}" type="presParOf" srcId="{FBDD2CB1-AF95-488F-AA27-576A73946001}" destId="{3593C768-984F-4278-AA92-585EC54741CA}" srcOrd="0" destOrd="0" presId="urn:microsoft.com/office/officeart/2005/8/layout/lProcess2"/>
    <dgm:cxn modelId="{524B5C1D-06B6-433D-B135-0509123E345E}" type="presParOf" srcId="{FBDD2CB1-AF95-488F-AA27-576A73946001}" destId="{36DAA2A8-9B4C-43BE-83D2-95CAEDCC7E56}" srcOrd="1" destOrd="0" presId="urn:microsoft.com/office/officeart/2005/8/layout/lProcess2"/>
    <dgm:cxn modelId="{F24B0FDE-B513-4B21-88BC-9B8E08464A27}" type="presParOf" srcId="{FBDD2CB1-AF95-488F-AA27-576A73946001}" destId="{C70126B6-CBA4-4279-B53E-9986C4465803}" srcOrd="2" destOrd="0" presId="urn:microsoft.com/office/officeart/2005/8/layout/lProcess2"/>
    <dgm:cxn modelId="{7D185D3D-3E08-4B9B-9633-7513581A7469}" type="presParOf" srcId="{C70126B6-CBA4-4279-B53E-9986C4465803}" destId="{492F1C8A-DAA1-4C55-B165-B29D13397E32}" srcOrd="0" destOrd="0" presId="urn:microsoft.com/office/officeart/2005/8/layout/lProcess2"/>
    <dgm:cxn modelId="{83453A89-B667-4FEE-8769-F85DFD358AF8}" type="presParOf" srcId="{492F1C8A-DAA1-4C55-B165-B29D13397E32}" destId="{2BA834FF-79E9-4B73-AF11-C840508FE5B0}" srcOrd="0" destOrd="0" presId="urn:microsoft.com/office/officeart/2005/8/layout/lProcess2"/>
    <dgm:cxn modelId="{5ECD4133-30A9-4147-9A61-A4960E4007BD}" type="presParOf" srcId="{492F1C8A-DAA1-4C55-B165-B29D13397E32}" destId="{BD478DB9-282E-4EE2-9B4B-62DA6546617A}" srcOrd="1" destOrd="0" presId="urn:microsoft.com/office/officeart/2005/8/layout/lProcess2"/>
    <dgm:cxn modelId="{AEF11D32-C2FB-4137-8590-42456DE3DCDB}" type="presParOf" srcId="{492F1C8A-DAA1-4C55-B165-B29D13397E32}" destId="{B36F8EDA-3CD3-47B8-9CD3-B5C2504A5EE7}" srcOrd="2" destOrd="0" presId="urn:microsoft.com/office/officeart/2005/8/layout/lProcess2"/>
    <dgm:cxn modelId="{55C0EF1B-FE98-4496-A331-0D780510F087}" type="presParOf" srcId="{AE0DC197-86A1-4070-B9DA-90B5674C8581}" destId="{5CCA4F0F-3176-42B8-8BC2-9C0DF741A687}" srcOrd="1" destOrd="0" presId="urn:microsoft.com/office/officeart/2005/8/layout/lProcess2"/>
    <dgm:cxn modelId="{A4F64C2F-4929-49C3-B8BF-6684E2471BDB}" type="presParOf" srcId="{AE0DC197-86A1-4070-B9DA-90B5674C8581}" destId="{BEB76E39-CC73-4C24-A11F-CF1297B46573}" srcOrd="2" destOrd="0" presId="urn:microsoft.com/office/officeart/2005/8/layout/lProcess2"/>
    <dgm:cxn modelId="{D8EEBB38-AF76-44A4-A8FD-6713910B5C75}" type="presParOf" srcId="{BEB76E39-CC73-4C24-A11F-CF1297B46573}" destId="{EAE46F67-42F0-479E-8A50-21FA1EC10A4F}" srcOrd="0" destOrd="0" presId="urn:microsoft.com/office/officeart/2005/8/layout/lProcess2"/>
    <dgm:cxn modelId="{CCFA65A8-A9A6-44D8-A886-283B3DCB2406}" type="presParOf" srcId="{BEB76E39-CC73-4C24-A11F-CF1297B46573}" destId="{3223E1B4-8CDF-4E1D-A619-EB8A058D25C0}" srcOrd="1" destOrd="0" presId="urn:microsoft.com/office/officeart/2005/8/layout/lProcess2"/>
    <dgm:cxn modelId="{F180A486-F0BD-4738-9EFF-059A7C3CAF94}" type="presParOf" srcId="{BEB76E39-CC73-4C24-A11F-CF1297B46573}" destId="{60EAC0F8-37FD-4C6C-980B-C2469ACB9EB6}" srcOrd="2" destOrd="0" presId="urn:microsoft.com/office/officeart/2005/8/layout/lProcess2"/>
    <dgm:cxn modelId="{3DB659D2-682E-4A19-A72D-F9574CC58BB6}" type="presParOf" srcId="{60EAC0F8-37FD-4C6C-980B-C2469ACB9EB6}" destId="{6ACCFF08-AC7A-43AB-BF65-D3D1F9BF86C4}" srcOrd="0" destOrd="0" presId="urn:microsoft.com/office/officeart/2005/8/layout/lProcess2"/>
    <dgm:cxn modelId="{DDA241D5-8F8B-4CB9-A1FF-4F5F0AECB552}" type="presParOf" srcId="{6ACCFF08-AC7A-43AB-BF65-D3D1F9BF86C4}" destId="{D7E0DC02-84A5-43F8-B566-955AB216F032}" srcOrd="0" destOrd="0" presId="urn:microsoft.com/office/officeart/2005/8/layout/lProcess2"/>
    <dgm:cxn modelId="{570D5FE5-ADF7-4C91-A3CF-8FDD70C75825}" type="presParOf" srcId="{6ACCFF08-AC7A-43AB-BF65-D3D1F9BF86C4}" destId="{AE1E4696-7F5A-49F1-9035-15999374DD53}" srcOrd="1" destOrd="0" presId="urn:microsoft.com/office/officeart/2005/8/layout/lProcess2"/>
    <dgm:cxn modelId="{DCDF1AC7-6298-486E-AF32-3FED521C9CCA}" type="presParOf" srcId="{6ACCFF08-AC7A-43AB-BF65-D3D1F9BF86C4}" destId="{D4A9E8F2-8B7A-4475-BB01-1FEB73B36233}" srcOrd="2" destOrd="0" presId="urn:microsoft.com/office/officeart/2005/8/layout/lProcess2"/>
    <dgm:cxn modelId="{9AA75272-32A1-4F99-9E00-6E92333D51F8}" type="presParOf" srcId="{AE0DC197-86A1-4070-B9DA-90B5674C8581}" destId="{76F05CD2-85A2-461F-A880-2367759E1838}" srcOrd="3" destOrd="0" presId="urn:microsoft.com/office/officeart/2005/8/layout/lProcess2"/>
    <dgm:cxn modelId="{FA30E2A1-EBA9-4F86-BD5B-24E66D3D036B}" type="presParOf" srcId="{AE0DC197-86A1-4070-B9DA-90B5674C8581}" destId="{23806BCC-F159-427E-BBD6-8E1F1EF9767C}" srcOrd="4" destOrd="0" presId="urn:microsoft.com/office/officeart/2005/8/layout/lProcess2"/>
    <dgm:cxn modelId="{1F54E56B-2B65-4EF7-98B9-18F0F501973A}" type="presParOf" srcId="{23806BCC-F159-427E-BBD6-8E1F1EF9767C}" destId="{CDFA4AA8-9A6D-4A75-88EC-07A9A2A67900}" srcOrd="0" destOrd="0" presId="urn:microsoft.com/office/officeart/2005/8/layout/lProcess2"/>
    <dgm:cxn modelId="{618F2CD8-B214-47E0-A4A3-B410FCDBFBEF}" type="presParOf" srcId="{23806BCC-F159-427E-BBD6-8E1F1EF9767C}" destId="{5DD93D59-C884-4E27-B85A-7D837DEBFEB2}" srcOrd="1" destOrd="0" presId="urn:microsoft.com/office/officeart/2005/8/layout/lProcess2"/>
    <dgm:cxn modelId="{E5F81968-81B0-4D90-A4AC-487478396836}" type="presParOf" srcId="{23806BCC-F159-427E-BBD6-8E1F1EF9767C}" destId="{E3A06CAB-EB60-4B0B-A04B-0734100F1C69}" srcOrd="2" destOrd="0" presId="urn:microsoft.com/office/officeart/2005/8/layout/lProcess2"/>
    <dgm:cxn modelId="{E25BE2AD-A3C6-4D67-BCC3-8EAD9DEA7537}" type="presParOf" srcId="{E3A06CAB-EB60-4B0B-A04B-0734100F1C69}" destId="{FEB2D192-4263-492A-9F56-8E078773EAC0}" srcOrd="0" destOrd="0" presId="urn:microsoft.com/office/officeart/2005/8/layout/lProcess2"/>
    <dgm:cxn modelId="{1400C27D-25FD-4A2C-B28A-8AD90FA581A5}" type="presParOf" srcId="{FEB2D192-4263-492A-9F56-8E078773EAC0}" destId="{719CA335-3A64-4577-AD89-24ACF7B0150A}" srcOrd="0" destOrd="0" presId="urn:microsoft.com/office/officeart/2005/8/layout/lProcess2"/>
    <dgm:cxn modelId="{30861376-184A-4841-9A54-E8A5F8CF7AAC}" type="presParOf" srcId="{FEB2D192-4263-492A-9F56-8E078773EAC0}" destId="{18CC7416-C396-4BC4-8F90-454A6CBBD85B}" srcOrd="1" destOrd="0" presId="urn:microsoft.com/office/officeart/2005/8/layout/lProcess2"/>
    <dgm:cxn modelId="{4A44EADB-7A7D-4138-905B-9D90CD3A0FA8}" type="presParOf" srcId="{FEB2D192-4263-492A-9F56-8E078773EAC0}" destId="{AB0C019B-650A-4025-91D4-9AD3530BD8B4}" srcOrd="2" destOrd="0" presId="urn:microsoft.com/office/officeart/2005/8/layout/lProcess2"/>
    <dgm:cxn modelId="{C488ABC3-A7F4-4031-B804-0C19F6F18E3E}" type="presParOf" srcId="{FEB2D192-4263-492A-9F56-8E078773EAC0}" destId="{0CB90692-B30F-403C-B379-A3466264CC97}" srcOrd="3" destOrd="0" presId="urn:microsoft.com/office/officeart/2005/8/layout/lProcess2"/>
    <dgm:cxn modelId="{92039625-1E0D-47D0-B1A2-8EA9F100935C}" type="presParOf" srcId="{FEB2D192-4263-492A-9F56-8E078773EAC0}" destId="{467D6BF8-4944-46DC-8273-A858D1008331}"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014395-BD5B-45F8-90B4-9B528DE8BD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902499-E236-4680-ADCF-946841F1996C}">
      <dgm:prSet/>
      <dgm:spPr/>
      <dgm:t>
        <a:bodyPr/>
        <a:lstStyle/>
        <a:p>
          <a:r>
            <a:rPr lang="en-IN" dirty="0"/>
            <a:t>internal, default, “user”, and now external</a:t>
          </a:r>
          <a:endParaRPr lang="en-US" dirty="0"/>
        </a:p>
      </dgm:t>
    </dgm:pt>
    <dgm:pt modelId="{7B914CCF-4E48-4C11-85B3-2EB637C7CB5F}" type="parTrans" cxnId="{D2A6D640-A5E5-4828-BDB5-BFA9128EAA67}">
      <dgm:prSet/>
      <dgm:spPr/>
      <dgm:t>
        <a:bodyPr/>
        <a:lstStyle/>
        <a:p>
          <a:endParaRPr lang="en-US"/>
        </a:p>
      </dgm:t>
    </dgm:pt>
    <dgm:pt modelId="{C1442FC3-78DD-4E6F-BC04-48E351228D1F}" type="sibTrans" cxnId="{D2A6D640-A5E5-4828-BDB5-BFA9128EAA67}">
      <dgm:prSet/>
      <dgm:spPr/>
      <dgm:t>
        <a:bodyPr/>
        <a:lstStyle/>
        <a:p>
          <a:endParaRPr lang="en-US"/>
        </a:p>
      </dgm:t>
    </dgm:pt>
    <dgm:pt modelId="{95806138-B21B-46F8-859A-702844CA9134}">
      <dgm:prSet/>
      <dgm:spPr/>
      <dgm:t>
        <a:bodyPr/>
        <a:lstStyle/>
        <a:p>
          <a:r>
            <a:rPr lang="en-IN" dirty="0"/>
            <a:t>Controls resources for external processes through Launchpad.</a:t>
          </a:r>
          <a:endParaRPr lang="en-US" dirty="0"/>
        </a:p>
      </dgm:t>
    </dgm:pt>
    <dgm:pt modelId="{45F95076-F47D-4BA7-8413-3AC3AA17AD7D}" type="parTrans" cxnId="{55BF4D0C-0EB4-4050-829D-A1F6508FA136}">
      <dgm:prSet/>
      <dgm:spPr/>
      <dgm:t>
        <a:bodyPr/>
        <a:lstStyle/>
        <a:p>
          <a:endParaRPr lang="en-US"/>
        </a:p>
      </dgm:t>
    </dgm:pt>
    <dgm:pt modelId="{0D279D82-0119-44AC-B4B9-8553CD1DE014}" type="sibTrans" cxnId="{55BF4D0C-0EB4-4050-829D-A1F6508FA136}">
      <dgm:prSet/>
      <dgm:spPr/>
      <dgm:t>
        <a:bodyPr/>
        <a:lstStyle/>
        <a:p>
          <a:endParaRPr lang="en-US"/>
        </a:p>
      </dgm:t>
    </dgm:pt>
    <dgm:pt modelId="{E9E92B48-260F-42CA-880C-6334F82A6863}">
      <dgm:prSet/>
      <dgm:spPr/>
      <dgm:t>
        <a:bodyPr/>
        <a:lstStyle/>
        <a:p>
          <a:r>
            <a:rPr lang="en-IN" dirty="0"/>
            <a:t>Default external pool and user external pools. User classifier function supported</a:t>
          </a:r>
          <a:endParaRPr lang="en-US" dirty="0"/>
        </a:p>
      </dgm:t>
    </dgm:pt>
    <dgm:pt modelId="{C783D57E-D942-4D80-A0C0-D712773344F1}" type="parTrans" cxnId="{CD4D13C9-8025-463A-99B6-E2CFC4FFBA5E}">
      <dgm:prSet/>
      <dgm:spPr/>
      <dgm:t>
        <a:bodyPr/>
        <a:lstStyle/>
        <a:p>
          <a:endParaRPr lang="en-US"/>
        </a:p>
      </dgm:t>
    </dgm:pt>
    <dgm:pt modelId="{F2511C3C-0332-445A-B27D-9DE0D8C62A5F}" type="sibTrans" cxnId="{CD4D13C9-8025-463A-99B6-E2CFC4FFBA5E}">
      <dgm:prSet/>
      <dgm:spPr/>
      <dgm:t>
        <a:bodyPr/>
        <a:lstStyle/>
        <a:p>
          <a:endParaRPr lang="en-US"/>
        </a:p>
      </dgm:t>
    </dgm:pt>
    <dgm:pt modelId="{59A8815A-ABD6-4713-B541-119F0E51C326}">
      <dgm:prSet/>
      <dgm:spPr/>
      <dgm:t>
        <a:bodyPr/>
        <a:lstStyle/>
        <a:p>
          <a:r>
            <a:rPr lang="en-IN" dirty="0"/>
            <a:t>The controls</a:t>
          </a:r>
          <a:endParaRPr lang="en-US" dirty="0"/>
        </a:p>
      </dgm:t>
    </dgm:pt>
    <dgm:pt modelId="{A5660683-318C-4AD9-9D63-3AE32F03978E}" type="parTrans" cxnId="{31386A72-D71D-4891-8E5C-A11DA20DA3A8}">
      <dgm:prSet/>
      <dgm:spPr/>
      <dgm:t>
        <a:bodyPr/>
        <a:lstStyle/>
        <a:p>
          <a:endParaRPr lang="en-US"/>
        </a:p>
      </dgm:t>
    </dgm:pt>
    <dgm:pt modelId="{5FE51DA3-2F1D-4908-AD38-1D224E4EB748}" type="sibTrans" cxnId="{31386A72-D71D-4891-8E5C-A11DA20DA3A8}">
      <dgm:prSet/>
      <dgm:spPr/>
      <dgm:t>
        <a:bodyPr/>
        <a:lstStyle/>
        <a:p>
          <a:endParaRPr lang="en-US"/>
        </a:p>
      </dgm:t>
    </dgm:pt>
    <dgm:pt modelId="{899A19B8-CDEE-4B62-A12F-D0857D74E0C6}">
      <dgm:prSet/>
      <dgm:spPr/>
      <dgm:t>
        <a:bodyPr/>
        <a:lstStyle/>
        <a:p>
          <a:r>
            <a:rPr lang="en-IN" dirty="0"/>
            <a:t>MAX_CPU_PERCENT – Max CPU percentage for external processes</a:t>
          </a:r>
          <a:endParaRPr lang="en-US" dirty="0"/>
        </a:p>
      </dgm:t>
    </dgm:pt>
    <dgm:pt modelId="{F488FE8A-F9AB-46FB-8D40-67E180071B01}" type="parTrans" cxnId="{47E01268-1244-4095-9AAE-94A808E5C9DA}">
      <dgm:prSet/>
      <dgm:spPr/>
      <dgm:t>
        <a:bodyPr/>
        <a:lstStyle/>
        <a:p>
          <a:endParaRPr lang="en-US"/>
        </a:p>
      </dgm:t>
    </dgm:pt>
    <dgm:pt modelId="{28E315B0-9927-474A-8091-EA2E86CFF6A1}" type="sibTrans" cxnId="{47E01268-1244-4095-9AAE-94A808E5C9DA}">
      <dgm:prSet/>
      <dgm:spPr/>
      <dgm:t>
        <a:bodyPr/>
        <a:lstStyle/>
        <a:p>
          <a:endParaRPr lang="en-US"/>
        </a:p>
      </dgm:t>
    </dgm:pt>
    <dgm:pt modelId="{2D45F250-A65F-45F3-A331-8FA2008432B3}">
      <dgm:prSet/>
      <dgm:spPr/>
      <dgm:t>
        <a:bodyPr/>
        <a:lstStyle/>
        <a:p>
          <a:r>
            <a:rPr lang="en-IN" dirty="0"/>
            <a:t>MAX_PROCESSES – Max number of external processes</a:t>
          </a:r>
          <a:endParaRPr lang="en-US" dirty="0"/>
        </a:p>
      </dgm:t>
    </dgm:pt>
    <dgm:pt modelId="{B661702D-D1D5-43AA-86FE-BC95331B1BBF}" type="parTrans" cxnId="{DEABDBFD-E890-471B-A190-0119B8884218}">
      <dgm:prSet/>
      <dgm:spPr/>
      <dgm:t>
        <a:bodyPr/>
        <a:lstStyle/>
        <a:p>
          <a:endParaRPr lang="en-US"/>
        </a:p>
      </dgm:t>
    </dgm:pt>
    <dgm:pt modelId="{292804A6-638E-4CDF-95A7-F28324A6655D}" type="sibTrans" cxnId="{DEABDBFD-E890-471B-A190-0119B8884218}">
      <dgm:prSet/>
      <dgm:spPr/>
      <dgm:t>
        <a:bodyPr/>
        <a:lstStyle/>
        <a:p>
          <a:endParaRPr lang="en-US"/>
        </a:p>
      </dgm:t>
    </dgm:pt>
    <dgm:pt modelId="{53647260-12B8-4787-96A2-FDE81EDA1F0E}">
      <dgm:prSet/>
      <dgm:spPr/>
      <dgm:t>
        <a:bodyPr/>
        <a:lstStyle/>
        <a:p>
          <a:r>
            <a:rPr lang="en-IN" dirty="0"/>
            <a:t>MAX_MEMORY – Max committed memory % for external processes</a:t>
          </a:r>
          <a:endParaRPr lang="en-US" dirty="0"/>
        </a:p>
      </dgm:t>
    </dgm:pt>
    <dgm:pt modelId="{81A667E4-3976-4A8A-9645-8CBB7E07B24F}" type="parTrans" cxnId="{B412B8AA-72EA-4625-A82E-3D68473BE43F}">
      <dgm:prSet/>
      <dgm:spPr/>
      <dgm:t>
        <a:bodyPr/>
        <a:lstStyle/>
        <a:p>
          <a:endParaRPr lang="en-US"/>
        </a:p>
      </dgm:t>
    </dgm:pt>
    <dgm:pt modelId="{C6DF61D3-B131-4486-A41E-0C4EB2A265C7}" type="sibTrans" cxnId="{B412B8AA-72EA-4625-A82E-3D68473BE43F}">
      <dgm:prSet/>
      <dgm:spPr/>
      <dgm:t>
        <a:bodyPr/>
        <a:lstStyle/>
        <a:p>
          <a:endParaRPr lang="en-US"/>
        </a:p>
      </dgm:t>
    </dgm:pt>
    <dgm:pt modelId="{1AA89461-59CF-4D28-9F80-33856F8E7379}">
      <dgm:prSet/>
      <dgm:spPr/>
      <dgm:t>
        <a:bodyPr/>
        <a:lstStyle/>
        <a:p>
          <a:r>
            <a:rPr lang="en-US" dirty="0"/>
            <a:t>AFFINITY – Control NODEs or CPUs for external processes</a:t>
          </a:r>
        </a:p>
      </dgm:t>
    </dgm:pt>
    <dgm:pt modelId="{17F34A8F-8313-4FCD-A75A-307C1D398813}" type="parTrans" cxnId="{37A3B892-4E83-4DFD-9BFF-B22EBCE35366}">
      <dgm:prSet/>
      <dgm:spPr/>
      <dgm:t>
        <a:bodyPr/>
        <a:lstStyle/>
        <a:p>
          <a:endParaRPr lang="en-US"/>
        </a:p>
      </dgm:t>
    </dgm:pt>
    <dgm:pt modelId="{A0D51F73-0485-4A17-B32E-27F46CAC550B}" type="sibTrans" cxnId="{37A3B892-4E83-4DFD-9BFF-B22EBCE35366}">
      <dgm:prSet/>
      <dgm:spPr/>
      <dgm:t>
        <a:bodyPr/>
        <a:lstStyle/>
        <a:p>
          <a:endParaRPr lang="en-US"/>
        </a:p>
      </dgm:t>
    </dgm:pt>
    <dgm:pt modelId="{0CF741FD-EEFA-48B1-9C91-0D4B92FE3027}" type="pres">
      <dgm:prSet presAssocID="{29014395-BD5B-45F8-90B4-9B528DE8BDD3}" presName="linear" presStyleCnt="0">
        <dgm:presLayoutVars>
          <dgm:animLvl val="lvl"/>
          <dgm:resizeHandles val="exact"/>
        </dgm:presLayoutVars>
      </dgm:prSet>
      <dgm:spPr/>
    </dgm:pt>
    <dgm:pt modelId="{FF60947A-A08A-4B1A-A7FA-AE2D8B4949C3}" type="pres">
      <dgm:prSet presAssocID="{7E902499-E236-4680-ADCF-946841F1996C}" presName="parentText" presStyleLbl="node1" presStyleIdx="0" presStyleCnt="4">
        <dgm:presLayoutVars>
          <dgm:chMax val="0"/>
          <dgm:bulletEnabled val="1"/>
        </dgm:presLayoutVars>
      </dgm:prSet>
      <dgm:spPr/>
    </dgm:pt>
    <dgm:pt modelId="{15233747-8290-4BB6-B435-23F9C1AF1657}" type="pres">
      <dgm:prSet presAssocID="{C1442FC3-78DD-4E6F-BC04-48E351228D1F}" presName="spacer" presStyleCnt="0"/>
      <dgm:spPr/>
    </dgm:pt>
    <dgm:pt modelId="{9CCB4C7B-5CDC-4D84-9904-E6B3B398D449}" type="pres">
      <dgm:prSet presAssocID="{95806138-B21B-46F8-859A-702844CA9134}" presName="parentText" presStyleLbl="node1" presStyleIdx="1" presStyleCnt="4">
        <dgm:presLayoutVars>
          <dgm:chMax val="0"/>
          <dgm:bulletEnabled val="1"/>
        </dgm:presLayoutVars>
      </dgm:prSet>
      <dgm:spPr/>
    </dgm:pt>
    <dgm:pt modelId="{D65A3C40-A57B-4F1E-BF1F-02B3FF8D79D6}" type="pres">
      <dgm:prSet presAssocID="{0D279D82-0119-44AC-B4B9-8553CD1DE014}" presName="spacer" presStyleCnt="0"/>
      <dgm:spPr/>
    </dgm:pt>
    <dgm:pt modelId="{8078B33F-85CA-4832-A170-860B886CB327}" type="pres">
      <dgm:prSet presAssocID="{E9E92B48-260F-42CA-880C-6334F82A6863}" presName="parentText" presStyleLbl="node1" presStyleIdx="2" presStyleCnt="4">
        <dgm:presLayoutVars>
          <dgm:chMax val="0"/>
          <dgm:bulletEnabled val="1"/>
        </dgm:presLayoutVars>
      </dgm:prSet>
      <dgm:spPr/>
    </dgm:pt>
    <dgm:pt modelId="{4C1E57C1-B0F0-4BF3-B8F5-8A57276B40DD}" type="pres">
      <dgm:prSet presAssocID="{F2511C3C-0332-445A-B27D-9DE0D8C62A5F}" presName="spacer" presStyleCnt="0"/>
      <dgm:spPr/>
    </dgm:pt>
    <dgm:pt modelId="{D86669C0-9711-4003-AE16-2B8B3DAEEA27}" type="pres">
      <dgm:prSet presAssocID="{59A8815A-ABD6-4713-B541-119F0E51C326}" presName="parentText" presStyleLbl="node1" presStyleIdx="3" presStyleCnt="4">
        <dgm:presLayoutVars>
          <dgm:chMax val="0"/>
          <dgm:bulletEnabled val="1"/>
        </dgm:presLayoutVars>
      </dgm:prSet>
      <dgm:spPr/>
    </dgm:pt>
    <dgm:pt modelId="{F791C42B-ED57-4417-84B5-8497ECF3BEAD}" type="pres">
      <dgm:prSet presAssocID="{59A8815A-ABD6-4713-B541-119F0E51C326}" presName="childText" presStyleLbl="revTx" presStyleIdx="0" presStyleCnt="1">
        <dgm:presLayoutVars>
          <dgm:bulletEnabled val="1"/>
        </dgm:presLayoutVars>
      </dgm:prSet>
      <dgm:spPr/>
    </dgm:pt>
  </dgm:ptLst>
  <dgm:cxnLst>
    <dgm:cxn modelId="{C209DD0A-ADDC-40A9-BC40-F17B33389C31}" type="presOf" srcId="{95806138-B21B-46F8-859A-702844CA9134}" destId="{9CCB4C7B-5CDC-4D84-9904-E6B3B398D449}" srcOrd="0" destOrd="0" presId="urn:microsoft.com/office/officeart/2005/8/layout/vList2"/>
    <dgm:cxn modelId="{55BF4D0C-0EB4-4050-829D-A1F6508FA136}" srcId="{29014395-BD5B-45F8-90B4-9B528DE8BDD3}" destId="{95806138-B21B-46F8-859A-702844CA9134}" srcOrd="1" destOrd="0" parTransId="{45F95076-F47D-4BA7-8413-3AC3AA17AD7D}" sibTransId="{0D279D82-0119-44AC-B4B9-8553CD1DE014}"/>
    <dgm:cxn modelId="{D2A6D640-A5E5-4828-BDB5-BFA9128EAA67}" srcId="{29014395-BD5B-45F8-90B4-9B528DE8BDD3}" destId="{7E902499-E236-4680-ADCF-946841F1996C}" srcOrd="0" destOrd="0" parTransId="{7B914CCF-4E48-4C11-85B3-2EB637C7CB5F}" sibTransId="{C1442FC3-78DD-4E6F-BC04-48E351228D1F}"/>
    <dgm:cxn modelId="{F947FD5D-4A4B-4106-AEEC-4A8A3D7AEB21}" type="presOf" srcId="{E9E92B48-260F-42CA-880C-6334F82A6863}" destId="{8078B33F-85CA-4832-A170-860B886CB327}" srcOrd="0" destOrd="0" presId="urn:microsoft.com/office/officeart/2005/8/layout/vList2"/>
    <dgm:cxn modelId="{1F062461-1E6B-4545-AFA9-71BD1F22570B}" type="presOf" srcId="{2D45F250-A65F-45F3-A331-8FA2008432B3}" destId="{F791C42B-ED57-4417-84B5-8497ECF3BEAD}" srcOrd="0" destOrd="1" presId="urn:microsoft.com/office/officeart/2005/8/layout/vList2"/>
    <dgm:cxn modelId="{47E01268-1244-4095-9AAE-94A808E5C9DA}" srcId="{59A8815A-ABD6-4713-B541-119F0E51C326}" destId="{899A19B8-CDEE-4B62-A12F-D0857D74E0C6}" srcOrd="0" destOrd="0" parTransId="{F488FE8A-F9AB-46FB-8D40-67E180071B01}" sibTransId="{28E315B0-9927-474A-8091-EA2E86CFF6A1}"/>
    <dgm:cxn modelId="{31386A72-D71D-4891-8E5C-A11DA20DA3A8}" srcId="{29014395-BD5B-45F8-90B4-9B528DE8BDD3}" destId="{59A8815A-ABD6-4713-B541-119F0E51C326}" srcOrd="3" destOrd="0" parTransId="{A5660683-318C-4AD9-9D63-3AE32F03978E}" sibTransId="{5FE51DA3-2F1D-4908-AD38-1D224E4EB748}"/>
    <dgm:cxn modelId="{37F8408F-CA60-4B07-97F0-17CE653753C3}" type="presOf" srcId="{29014395-BD5B-45F8-90B4-9B528DE8BDD3}" destId="{0CF741FD-EEFA-48B1-9C91-0D4B92FE3027}" srcOrd="0" destOrd="0" presId="urn:microsoft.com/office/officeart/2005/8/layout/vList2"/>
    <dgm:cxn modelId="{37A3B892-4E83-4DFD-9BFF-B22EBCE35366}" srcId="{59A8815A-ABD6-4713-B541-119F0E51C326}" destId="{1AA89461-59CF-4D28-9F80-33856F8E7379}" srcOrd="3" destOrd="0" parTransId="{17F34A8F-8313-4FCD-A75A-307C1D398813}" sibTransId="{A0D51F73-0485-4A17-B32E-27F46CAC550B}"/>
    <dgm:cxn modelId="{B412B8AA-72EA-4625-A82E-3D68473BE43F}" srcId="{59A8815A-ABD6-4713-B541-119F0E51C326}" destId="{53647260-12B8-4787-96A2-FDE81EDA1F0E}" srcOrd="2" destOrd="0" parTransId="{81A667E4-3976-4A8A-9645-8CBB7E07B24F}" sibTransId="{C6DF61D3-B131-4486-A41E-0C4EB2A265C7}"/>
    <dgm:cxn modelId="{863591C4-5AC0-4F77-A465-E1906D4C4422}" type="presOf" srcId="{7E902499-E236-4680-ADCF-946841F1996C}" destId="{FF60947A-A08A-4B1A-A7FA-AE2D8B4949C3}" srcOrd="0" destOrd="0" presId="urn:microsoft.com/office/officeart/2005/8/layout/vList2"/>
    <dgm:cxn modelId="{CD4D13C9-8025-463A-99B6-E2CFC4FFBA5E}" srcId="{29014395-BD5B-45F8-90B4-9B528DE8BDD3}" destId="{E9E92B48-260F-42CA-880C-6334F82A6863}" srcOrd="2" destOrd="0" parTransId="{C783D57E-D942-4D80-A0C0-D712773344F1}" sibTransId="{F2511C3C-0332-445A-B27D-9DE0D8C62A5F}"/>
    <dgm:cxn modelId="{828FA3DC-4D75-48A6-B5AF-5BE2EBC9F52A}" type="presOf" srcId="{53647260-12B8-4787-96A2-FDE81EDA1F0E}" destId="{F791C42B-ED57-4417-84B5-8497ECF3BEAD}" srcOrd="0" destOrd="2" presId="urn:microsoft.com/office/officeart/2005/8/layout/vList2"/>
    <dgm:cxn modelId="{85AFD4DF-1214-4D15-B966-1CD5E14CB593}" type="presOf" srcId="{899A19B8-CDEE-4B62-A12F-D0857D74E0C6}" destId="{F791C42B-ED57-4417-84B5-8497ECF3BEAD}" srcOrd="0" destOrd="0" presId="urn:microsoft.com/office/officeart/2005/8/layout/vList2"/>
    <dgm:cxn modelId="{C2AF56E1-928A-4C00-B8B3-845ABC8D071C}" type="presOf" srcId="{59A8815A-ABD6-4713-B541-119F0E51C326}" destId="{D86669C0-9711-4003-AE16-2B8B3DAEEA27}" srcOrd="0" destOrd="0" presId="urn:microsoft.com/office/officeart/2005/8/layout/vList2"/>
    <dgm:cxn modelId="{2B46D7EE-E6A5-45F3-B9C5-D4D55CAA95A6}" type="presOf" srcId="{1AA89461-59CF-4D28-9F80-33856F8E7379}" destId="{F791C42B-ED57-4417-84B5-8497ECF3BEAD}" srcOrd="0" destOrd="3" presId="urn:microsoft.com/office/officeart/2005/8/layout/vList2"/>
    <dgm:cxn modelId="{DEABDBFD-E890-471B-A190-0119B8884218}" srcId="{59A8815A-ABD6-4713-B541-119F0E51C326}" destId="{2D45F250-A65F-45F3-A331-8FA2008432B3}" srcOrd="1" destOrd="0" parTransId="{B661702D-D1D5-43AA-86FE-BC95331B1BBF}" sibTransId="{292804A6-638E-4CDF-95A7-F28324A6655D}"/>
    <dgm:cxn modelId="{F04133E9-1A62-4A00-9E49-BA8CE7FDEC1F}" type="presParOf" srcId="{0CF741FD-EEFA-48B1-9C91-0D4B92FE3027}" destId="{FF60947A-A08A-4B1A-A7FA-AE2D8B4949C3}" srcOrd="0" destOrd="0" presId="urn:microsoft.com/office/officeart/2005/8/layout/vList2"/>
    <dgm:cxn modelId="{789B911C-A855-4E23-8681-50710C0DC30F}" type="presParOf" srcId="{0CF741FD-EEFA-48B1-9C91-0D4B92FE3027}" destId="{15233747-8290-4BB6-B435-23F9C1AF1657}" srcOrd="1" destOrd="0" presId="urn:microsoft.com/office/officeart/2005/8/layout/vList2"/>
    <dgm:cxn modelId="{3CC8B2F9-FBB7-4916-BCE8-FFF7A9D4B097}" type="presParOf" srcId="{0CF741FD-EEFA-48B1-9C91-0D4B92FE3027}" destId="{9CCB4C7B-5CDC-4D84-9904-E6B3B398D449}" srcOrd="2" destOrd="0" presId="urn:microsoft.com/office/officeart/2005/8/layout/vList2"/>
    <dgm:cxn modelId="{AF21816A-D054-49D3-B540-4665D5D6300A}" type="presParOf" srcId="{0CF741FD-EEFA-48B1-9C91-0D4B92FE3027}" destId="{D65A3C40-A57B-4F1E-BF1F-02B3FF8D79D6}" srcOrd="3" destOrd="0" presId="urn:microsoft.com/office/officeart/2005/8/layout/vList2"/>
    <dgm:cxn modelId="{4720B925-D170-4C17-B163-BA1C2BC345D9}" type="presParOf" srcId="{0CF741FD-EEFA-48B1-9C91-0D4B92FE3027}" destId="{8078B33F-85CA-4832-A170-860B886CB327}" srcOrd="4" destOrd="0" presId="urn:microsoft.com/office/officeart/2005/8/layout/vList2"/>
    <dgm:cxn modelId="{D69C0E29-066A-4089-807E-5BB5D142D0D4}" type="presParOf" srcId="{0CF741FD-EEFA-48B1-9C91-0D4B92FE3027}" destId="{4C1E57C1-B0F0-4BF3-B8F5-8A57276B40DD}" srcOrd="5" destOrd="0" presId="urn:microsoft.com/office/officeart/2005/8/layout/vList2"/>
    <dgm:cxn modelId="{3F7FD77D-D993-4E5A-A5FF-478ACD44BFE2}" type="presParOf" srcId="{0CF741FD-EEFA-48B1-9C91-0D4B92FE3027}" destId="{D86669C0-9711-4003-AE16-2B8B3DAEEA27}" srcOrd="6" destOrd="0" presId="urn:microsoft.com/office/officeart/2005/8/layout/vList2"/>
    <dgm:cxn modelId="{7143118E-A189-4C9D-9EE5-5C0A12486961}" type="presParOf" srcId="{0CF741FD-EEFA-48B1-9C91-0D4B92FE3027}" destId="{F791C42B-ED57-4417-84B5-8497ECF3BEA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CA7C84-ED64-4556-BAD0-14DD7B351E6E}"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B9CAC571-9400-4659-B74F-0E4E972711C4}">
      <dgm:prSet/>
      <dgm:spPr/>
      <dgm:t>
        <a:bodyPr/>
        <a:lstStyle/>
        <a:p>
          <a:r>
            <a:rPr lang="en-US" dirty="0">
              <a:hlinkClick xmlns:r="http://schemas.openxmlformats.org/officeDocument/2006/relationships" r:id="rId1"/>
            </a:rPr>
            <a:t>Fraud detection at 1 million predictions per second</a:t>
          </a:r>
          <a:endParaRPr lang="en-US" dirty="0"/>
        </a:p>
      </dgm:t>
    </dgm:pt>
    <dgm:pt modelId="{A983BD35-C514-43C7-94DF-AD6DE4232630}" type="parTrans" cxnId="{672B462B-2295-4CC7-B6E3-5C5BB1BEA301}">
      <dgm:prSet/>
      <dgm:spPr/>
      <dgm:t>
        <a:bodyPr/>
        <a:lstStyle/>
        <a:p>
          <a:endParaRPr lang="en-US"/>
        </a:p>
      </dgm:t>
    </dgm:pt>
    <dgm:pt modelId="{12D37FDE-4A73-450D-9163-D660440131D2}" type="sibTrans" cxnId="{672B462B-2295-4CC7-B6E3-5C5BB1BEA301}">
      <dgm:prSet/>
      <dgm:spPr/>
      <dgm:t>
        <a:bodyPr/>
        <a:lstStyle/>
        <a:p>
          <a:endParaRPr lang="en-US"/>
        </a:p>
      </dgm:t>
    </dgm:pt>
    <dgm:pt modelId="{7AF0739F-85E6-4CD1-A737-5A2414C99E1F}">
      <dgm:prSet/>
      <dgm:spPr/>
      <dgm:t>
        <a:bodyPr/>
        <a:lstStyle/>
        <a:p>
          <a:r>
            <a:rPr lang="en-US" dirty="0">
              <a:hlinkClick xmlns:r="http://schemas.openxmlformats.org/officeDocument/2006/relationships" r:id="rId2"/>
            </a:rPr>
            <a:t>SQL Server R 100 times faster at price optimizations for airline tickets and hotel rooms price predictions</a:t>
          </a:r>
          <a:endParaRPr lang="en-US" dirty="0"/>
        </a:p>
      </dgm:t>
    </dgm:pt>
    <dgm:pt modelId="{A28AE4B6-2836-4E4A-A866-68195C4645CF}" type="parTrans" cxnId="{579D4FA8-EE80-4E6B-A64B-12C79DACDF05}">
      <dgm:prSet/>
      <dgm:spPr/>
      <dgm:t>
        <a:bodyPr/>
        <a:lstStyle/>
        <a:p>
          <a:endParaRPr lang="en-US"/>
        </a:p>
      </dgm:t>
    </dgm:pt>
    <dgm:pt modelId="{BBA6424E-0A60-40E1-A606-CDFB57F2DF10}" type="sibTrans" cxnId="{579D4FA8-EE80-4E6B-A64B-12C79DACDF05}">
      <dgm:prSet/>
      <dgm:spPr/>
      <dgm:t>
        <a:bodyPr/>
        <a:lstStyle/>
        <a:p>
          <a:endParaRPr lang="en-US"/>
        </a:p>
      </dgm:t>
    </dgm:pt>
    <dgm:pt modelId="{051CE355-2747-4ECD-B388-FB7828B42285}" type="pres">
      <dgm:prSet presAssocID="{5CCA7C84-ED64-4556-BAD0-14DD7B351E6E}" presName="diagram" presStyleCnt="0">
        <dgm:presLayoutVars>
          <dgm:dir/>
          <dgm:resizeHandles val="exact"/>
        </dgm:presLayoutVars>
      </dgm:prSet>
      <dgm:spPr/>
    </dgm:pt>
    <dgm:pt modelId="{257C2D07-3413-49DE-A27F-915CDBDE37EA}" type="pres">
      <dgm:prSet presAssocID="{B9CAC571-9400-4659-B74F-0E4E972711C4}" presName="node" presStyleLbl="node1" presStyleIdx="0" presStyleCnt="2">
        <dgm:presLayoutVars>
          <dgm:bulletEnabled val="1"/>
        </dgm:presLayoutVars>
      </dgm:prSet>
      <dgm:spPr/>
    </dgm:pt>
    <dgm:pt modelId="{D5187B17-81DE-4B01-940E-E1E88B3CD101}" type="pres">
      <dgm:prSet presAssocID="{12D37FDE-4A73-450D-9163-D660440131D2}" presName="sibTrans" presStyleCnt="0"/>
      <dgm:spPr/>
    </dgm:pt>
    <dgm:pt modelId="{30D19DC7-16EC-40A8-82CD-349F6452AA91}" type="pres">
      <dgm:prSet presAssocID="{7AF0739F-85E6-4CD1-A737-5A2414C99E1F}" presName="node" presStyleLbl="node1" presStyleIdx="1" presStyleCnt="2">
        <dgm:presLayoutVars>
          <dgm:bulletEnabled val="1"/>
        </dgm:presLayoutVars>
      </dgm:prSet>
      <dgm:spPr/>
    </dgm:pt>
  </dgm:ptLst>
  <dgm:cxnLst>
    <dgm:cxn modelId="{2732D90F-6ACE-484D-8FAE-5BB397CB0AF5}" type="presOf" srcId="{5CCA7C84-ED64-4556-BAD0-14DD7B351E6E}" destId="{051CE355-2747-4ECD-B388-FB7828B42285}" srcOrd="0" destOrd="0" presId="urn:microsoft.com/office/officeart/2005/8/layout/default"/>
    <dgm:cxn modelId="{93F9D11B-E3A5-4B8C-AA8D-0C13FB6AD022}" type="presOf" srcId="{B9CAC571-9400-4659-B74F-0E4E972711C4}" destId="{257C2D07-3413-49DE-A27F-915CDBDE37EA}" srcOrd="0" destOrd="0" presId="urn:microsoft.com/office/officeart/2005/8/layout/default"/>
    <dgm:cxn modelId="{672B462B-2295-4CC7-B6E3-5C5BB1BEA301}" srcId="{5CCA7C84-ED64-4556-BAD0-14DD7B351E6E}" destId="{B9CAC571-9400-4659-B74F-0E4E972711C4}" srcOrd="0" destOrd="0" parTransId="{A983BD35-C514-43C7-94DF-AD6DE4232630}" sibTransId="{12D37FDE-4A73-450D-9163-D660440131D2}"/>
    <dgm:cxn modelId="{D382FB5F-47F6-4C15-9D9C-470F36239419}" type="presOf" srcId="{7AF0739F-85E6-4CD1-A737-5A2414C99E1F}" destId="{30D19DC7-16EC-40A8-82CD-349F6452AA91}" srcOrd="0" destOrd="0" presId="urn:microsoft.com/office/officeart/2005/8/layout/default"/>
    <dgm:cxn modelId="{579D4FA8-EE80-4E6B-A64B-12C79DACDF05}" srcId="{5CCA7C84-ED64-4556-BAD0-14DD7B351E6E}" destId="{7AF0739F-85E6-4CD1-A737-5A2414C99E1F}" srcOrd="1" destOrd="0" parTransId="{A28AE4B6-2836-4E4A-A866-68195C4645CF}" sibTransId="{BBA6424E-0A60-40E1-A606-CDFB57F2DF10}"/>
    <dgm:cxn modelId="{EF33EF19-E741-41FC-948C-E6714DAEDB50}" type="presParOf" srcId="{051CE355-2747-4ECD-B388-FB7828B42285}" destId="{257C2D07-3413-49DE-A27F-915CDBDE37EA}" srcOrd="0" destOrd="0" presId="urn:microsoft.com/office/officeart/2005/8/layout/default"/>
    <dgm:cxn modelId="{34007A61-F0DF-43DB-BA66-2191276DA4FA}" type="presParOf" srcId="{051CE355-2747-4ECD-B388-FB7828B42285}" destId="{D5187B17-81DE-4B01-940E-E1E88B3CD101}" srcOrd="1" destOrd="0" presId="urn:microsoft.com/office/officeart/2005/8/layout/default"/>
    <dgm:cxn modelId="{2A7EF556-60DC-47C1-B652-B8130C4D2BF1}" type="presParOf" srcId="{051CE355-2747-4ECD-B388-FB7828B42285}" destId="{30D19DC7-16EC-40A8-82CD-349F6452AA9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3650F7-4ABD-4702-82F3-EFEBF5B1F267}"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en-US"/>
        </a:p>
      </dgm:t>
    </dgm:pt>
    <dgm:pt modelId="{ECE14D0C-5851-41D0-97F6-0449791129BF}">
      <dgm:prSet/>
      <dgm:spPr/>
      <dgm:t>
        <a:bodyPr/>
        <a:lstStyle/>
        <a:p>
          <a:r>
            <a:rPr lang="pt-BR"/>
            <a:t>R libraries</a:t>
          </a:r>
          <a:endParaRPr lang="en-US" dirty="0"/>
        </a:p>
      </dgm:t>
    </dgm:pt>
    <dgm:pt modelId="{0C6B19F8-70E5-43BC-86EA-19716C84A1E5}" type="parTrans" cxnId="{FD72F1C2-BDD5-4239-A0FC-17A2B272EDCD}">
      <dgm:prSet/>
      <dgm:spPr/>
      <dgm:t>
        <a:bodyPr/>
        <a:lstStyle/>
        <a:p>
          <a:endParaRPr lang="en-US"/>
        </a:p>
      </dgm:t>
    </dgm:pt>
    <dgm:pt modelId="{4883C31F-33AF-4BF6-B1DF-3F16A608F705}" type="sibTrans" cxnId="{FD72F1C2-BDD5-4239-A0FC-17A2B272EDCD}">
      <dgm:prSet/>
      <dgm:spPr/>
      <dgm:t>
        <a:bodyPr/>
        <a:lstStyle/>
        <a:p>
          <a:endParaRPr lang="en-US"/>
        </a:p>
      </dgm:t>
    </dgm:pt>
    <dgm:pt modelId="{3A9C7350-849A-4583-899F-404F2CEE98F4}">
      <dgm:prSet/>
      <dgm:spPr/>
      <dgm:t>
        <a:bodyPr/>
        <a:lstStyle/>
        <a:p>
          <a:r>
            <a:rPr lang="pt-BR"/>
            <a:t>library</a:t>
          </a:r>
          <a:endParaRPr lang="en-US" dirty="0"/>
        </a:p>
      </dgm:t>
    </dgm:pt>
    <dgm:pt modelId="{558E2201-43BE-4AD5-90B6-4B04B6C17EC5}" type="parTrans" cxnId="{E6CF4020-D1F0-4193-9640-5F7429387E43}">
      <dgm:prSet/>
      <dgm:spPr/>
      <dgm:t>
        <a:bodyPr/>
        <a:lstStyle/>
        <a:p>
          <a:endParaRPr lang="en-US"/>
        </a:p>
      </dgm:t>
    </dgm:pt>
    <dgm:pt modelId="{01A6B33D-A25E-44FE-85CD-299EB8072767}" type="sibTrans" cxnId="{E6CF4020-D1F0-4193-9640-5F7429387E43}">
      <dgm:prSet/>
      <dgm:spPr/>
      <dgm:t>
        <a:bodyPr/>
        <a:lstStyle/>
        <a:p>
          <a:endParaRPr lang="en-US"/>
        </a:p>
      </dgm:t>
    </dgm:pt>
    <dgm:pt modelId="{8E1F8A32-01A2-4F47-B976-D14E310396CD}">
      <dgm:prSet/>
      <dgm:spPr/>
      <dgm:t>
        <a:bodyPr/>
        <a:lstStyle/>
        <a:p>
          <a:r>
            <a:rPr lang="pt-BR"/>
            <a:t>R documentation</a:t>
          </a:r>
          <a:endParaRPr lang="en-US" dirty="0"/>
        </a:p>
      </dgm:t>
    </dgm:pt>
    <dgm:pt modelId="{A243D453-74A9-46E5-8F8F-2B0D4335ACA1}" type="parTrans" cxnId="{3FF14602-BACF-43BC-9843-96FC97CE1430}">
      <dgm:prSet/>
      <dgm:spPr/>
      <dgm:t>
        <a:bodyPr/>
        <a:lstStyle/>
        <a:p>
          <a:endParaRPr lang="en-US"/>
        </a:p>
      </dgm:t>
    </dgm:pt>
    <dgm:pt modelId="{ED38D113-74BA-4533-8DA9-28616E91A33B}" type="sibTrans" cxnId="{3FF14602-BACF-43BC-9843-96FC97CE1430}">
      <dgm:prSet/>
      <dgm:spPr/>
      <dgm:t>
        <a:bodyPr/>
        <a:lstStyle/>
        <a:p>
          <a:endParaRPr lang="en-US"/>
        </a:p>
      </dgm:t>
    </dgm:pt>
    <dgm:pt modelId="{DF62A0BB-A756-4CBF-8BF3-18FE0A861328}">
      <dgm:prSet/>
      <dgm:spPr/>
      <dgm:t>
        <a:bodyPr/>
        <a:lstStyle/>
        <a:p>
          <a:r>
            <a:rPr lang="pt-BR"/>
            <a:t>doc</a:t>
          </a:r>
          <a:endParaRPr lang="en-US" dirty="0"/>
        </a:p>
      </dgm:t>
    </dgm:pt>
    <dgm:pt modelId="{F265F585-A62E-46EC-B2CD-9351E8FABBF7}" type="parTrans" cxnId="{D9F6FCD1-F5F0-4846-BBD3-28C2A204F092}">
      <dgm:prSet/>
      <dgm:spPr/>
      <dgm:t>
        <a:bodyPr/>
        <a:lstStyle/>
        <a:p>
          <a:endParaRPr lang="en-US"/>
        </a:p>
      </dgm:t>
    </dgm:pt>
    <dgm:pt modelId="{C07B700F-16AB-46C4-AAB4-696FE5E7FF74}" type="sibTrans" cxnId="{D9F6FCD1-F5F0-4846-BBD3-28C2A204F092}">
      <dgm:prSet/>
      <dgm:spPr/>
      <dgm:t>
        <a:bodyPr/>
        <a:lstStyle/>
        <a:p>
          <a:endParaRPr lang="en-US"/>
        </a:p>
      </dgm:t>
    </dgm:pt>
    <dgm:pt modelId="{CD3F6CEB-2C7D-4C38-BE50-F3B31F101DE5}">
      <dgm:prSet/>
      <dgm:spPr/>
      <dgm:t>
        <a:bodyPr/>
        <a:lstStyle/>
        <a:p>
          <a:r>
            <a:rPr lang="pt-BR" dirty="0"/>
            <a:t>R tools</a:t>
          </a:r>
          <a:endParaRPr lang="en-US" dirty="0"/>
        </a:p>
      </dgm:t>
    </dgm:pt>
    <dgm:pt modelId="{5F03CEF2-54DF-4F60-8C4D-4C1CC5D5BF71}" type="parTrans" cxnId="{465BA1EE-0E26-4BFE-B21E-23E8FFB54524}">
      <dgm:prSet/>
      <dgm:spPr/>
      <dgm:t>
        <a:bodyPr/>
        <a:lstStyle/>
        <a:p>
          <a:endParaRPr lang="en-US"/>
        </a:p>
      </dgm:t>
    </dgm:pt>
    <dgm:pt modelId="{9568E33A-E6AB-4B4C-A31E-59D4BCF14914}" type="sibTrans" cxnId="{465BA1EE-0E26-4BFE-B21E-23E8FFB54524}">
      <dgm:prSet/>
      <dgm:spPr/>
      <dgm:t>
        <a:bodyPr/>
        <a:lstStyle/>
        <a:p>
          <a:endParaRPr lang="en-US"/>
        </a:p>
      </dgm:t>
    </dgm:pt>
    <dgm:pt modelId="{D60FBB55-7783-472E-B7AB-66FA0704963E}">
      <dgm:prSet/>
      <dgm:spPr/>
      <dgm:t>
        <a:bodyPr/>
        <a:lstStyle/>
        <a:p>
          <a:r>
            <a:rPr lang="pt-BR"/>
            <a:t>bin</a:t>
          </a:r>
          <a:endParaRPr lang="en-US" dirty="0"/>
        </a:p>
      </dgm:t>
    </dgm:pt>
    <dgm:pt modelId="{D63E30B3-FE32-4F89-BDC6-BCAC94870AB3}" type="parTrans" cxnId="{7685DEA4-40DF-469A-8858-5837D83EA4C4}">
      <dgm:prSet/>
      <dgm:spPr/>
      <dgm:t>
        <a:bodyPr/>
        <a:lstStyle/>
        <a:p>
          <a:endParaRPr lang="en-US"/>
        </a:p>
      </dgm:t>
    </dgm:pt>
    <dgm:pt modelId="{5B1F6132-BA14-4503-8202-AE8CF71E95BB}" type="sibTrans" cxnId="{7685DEA4-40DF-469A-8858-5837D83EA4C4}">
      <dgm:prSet/>
      <dgm:spPr/>
      <dgm:t>
        <a:bodyPr/>
        <a:lstStyle/>
        <a:p>
          <a:endParaRPr lang="en-US"/>
        </a:p>
      </dgm:t>
    </dgm:pt>
    <dgm:pt modelId="{975124D1-4180-41E8-A48D-E6FAFAC867AE}">
      <dgm:prSet/>
      <dgm:spPr/>
      <dgm:t>
        <a:bodyPr/>
        <a:lstStyle/>
        <a:p>
          <a:r>
            <a:rPr lang="pt-BR" dirty="0"/>
            <a:t>Microsoft ScaleR libraries</a:t>
          </a:r>
          <a:endParaRPr lang="en-US" dirty="0"/>
        </a:p>
      </dgm:t>
    </dgm:pt>
    <dgm:pt modelId="{AF76DBDB-4B80-47DD-B3FE-AAB5A1384DE7}" type="parTrans" cxnId="{C2DBBE7A-71FC-460D-8032-E49EEFCFFF07}">
      <dgm:prSet/>
      <dgm:spPr/>
      <dgm:t>
        <a:bodyPr/>
        <a:lstStyle/>
        <a:p>
          <a:endParaRPr lang="en-US"/>
        </a:p>
      </dgm:t>
    </dgm:pt>
    <dgm:pt modelId="{78627393-7879-40DD-A015-9ADD4C153F41}" type="sibTrans" cxnId="{C2DBBE7A-71FC-460D-8032-E49EEFCFFF07}">
      <dgm:prSet/>
      <dgm:spPr/>
      <dgm:t>
        <a:bodyPr/>
        <a:lstStyle/>
        <a:p>
          <a:endParaRPr lang="en-US"/>
        </a:p>
      </dgm:t>
    </dgm:pt>
    <dgm:pt modelId="{0E663EDA-2478-49A6-8CDE-547A4E1E99BF}">
      <dgm:prSet/>
      <dgm:spPr/>
      <dgm:t>
        <a:bodyPr/>
        <a:lstStyle/>
        <a:p>
          <a:r>
            <a:rPr lang="pt-BR"/>
            <a:t>library\RevoScaleR</a:t>
          </a:r>
          <a:endParaRPr lang="en-US" dirty="0"/>
        </a:p>
      </dgm:t>
    </dgm:pt>
    <dgm:pt modelId="{D174188C-6493-4A13-BB24-1809FBE1183A}" type="parTrans" cxnId="{B42F813D-8C57-4478-A1D6-F65F3F5B6786}">
      <dgm:prSet/>
      <dgm:spPr/>
      <dgm:t>
        <a:bodyPr/>
        <a:lstStyle/>
        <a:p>
          <a:endParaRPr lang="en-US"/>
        </a:p>
      </dgm:t>
    </dgm:pt>
    <dgm:pt modelId="{1B2572C4-FA39-472E-B620-5E38AB044350}" type="sibTrans" cxnId="{B42F813D-8C57-4478-A1D6-F65F3F5B6786}">
      <dgm:prSet/>
      <dgm:spPr/>
      <dgm:t>
        <a:bodyPr/>
        <a:lstStyle/>
        <a:p>
          <a:endParaRPr lang="en-US"/>
        </a:p>
      </dgm:t>
    </dgm:pt>
    <dgm:pt modelId="{7EF22D5C-B361-490C-8DD9-3878CCAB31D8}" type="pres">
      <dgm:prSet presAssocID="{AE3650F7-4ABD-4702-82F3-EFEBF5B1F267}" presName="Name0" presStyleCnt="0">
        <dgm:presLayoutVars>
          <dgm:dir/>
          <dgm:resizeHandles val="exact"/>
        </dgm:presLayoutVars>
      </dgm:prSet>
      <dgm:spPr/>
    </dgm:pt>
    <dgm:pt modelId="{83C8C2B6-BF7A-43CD-B4E9-B1687DDF0D33}" type="pres">
      <dgm:prSet presAssocID="{ECE14D0C-5851-41D0-97F6-0449791129BF}" presName="node" presStyleLbl="node1" presStyleIdx="0" presStyleCnt="4">
        <dgm:presLayoutVars>
          <dgm:bulletEnabled val="1"/>
        </dgm:presLayoutVars>
      </dgm:prSet>
      <dgm:spPr/>
    </dgm:pt>
    <dgm:pt modelId="{FDC22A36-FF61-4513-9379-9A8E0A8DA7D2}" type="pres">
      <dgm:prSet presAssocID="{4883C31F-33AF-4BF6-B1DF-3F16A608F705}" presName="sibTrans" presStyleCnt="0"/>
      <dgm:spPr/>
    </dgm:pt>
    <dgm:pt modelId="{740F810A-DCD4-4E46-B8C1-7309E4252CC6}" type="pres">
      <dgm:prSet presAssocID="{8E1F8A32-01A2-4F47-B976-D14E310396CD}" presName="node" presStyleLbl="node1" presStyleIdx="1" presStyleCnt="4">
        <dgm:presLayoutVars>
          <dgm:bulletEnabled val="1"/>
        </dgm:presLayoutVars>
      </dgm:prSet>
      <dgm:spPr/>
    </dgm:pt>
    <dgm:pt modelId="{B2096C48-EE61-41BB-A005-A46EF91CAE06}" type="pres">
      <dgm:prSet presAssocID="{ED38D113-74BA-4533-8DA9-28616E91A33B}" presName="sibTrans" presStyleCnt="0"/>
      <dgm:spPr/>
    </dgm:pt>
    <dgm:pt modelId="{6F396CBB-4F8E-4164-A3CC-574EC9CE9170}" type="pres">
      <dgm:prSet presAssocID="{CD3F6CEB-2C7D-4C38-BE50-F3B31F101DE5}" presName="node" presStyleLbl="node1" presStyleIdx="2" presStyleCnt="4">
        <dgm:presLayoutVars>
          <dgm:bulletEnabled val="1"/>
        </dgm:presLayoutVars>
      </dgm:prSet>
      <dgm:spPr/>
    </dgm:pt>
    <dgm:pt modelId="{1A813D79-F1EA-41F1-B889-30B72E5FBF13}" type="pres">
      <dgm:prSet presAssocID="{9568E33A-E6AB-4B4C-A31E-59D4BCF14914}" presName="sibTrans" presStyleCnt="0"/>
      <dgm:spPr/>
    </dgm:pt>
    <dgm:pt modelId="{D7D404D6-8B59-4714-91D0-3AA00A3CF6B7}" type="pres">
      <dgm:prSet presAssocID="{975124D1-4180-41E8-A48D-E6FAFAC867AE}" presName="node" presStyleLbl="node1" presStyleIdx="3" presStyleCnt="4">
        <dgm:presLayoutVars>
          <dgm:bulletEnabled val="1"/>
        </dgm:presLayoutVars>
      </dgm:prSet>
      <dgm:spPr/>
    </dgm:pt>
  </dgm:ptLst>
  <dgm:cxnLst>
    <dgm:cxn modelId="{268F1001-59FC-4DB8-AF00-0B9C457B040A}" type="presOf" srcId="{ECE14D0C-5851-41D0-97F6-0449791129BF}" destId="{83C8C2B6-BF7A-43CD-B4E9-B1687DDF0D33}" srcOrd="0" destOrd="0" presId="urn:microsoft.com/office/officeart/2005/8/layout/hList6"/>
    <dgm:cxn modelId="{3FF14602-BACF-43BC-9843-96FC97CE1430}" srcId="{AE3650F7-4ABD-4702-82F3-EFEBF5B1F267}" destId="{8E1F8A32-01A2-4F47-B976-D14E310396CD}" srcOrd="1" destOrd="0" parTransId="{A243D453-74A9-46E5-8F8F-2B0D4335ACA1}" sibTransId="{ED38D113-74BA-4533-8DA9-28616E91A33B}"/>
    <dgm:cxn modelId="{41816C11-0829-45E8-A280-94F8C8C3CD7E}" type="presOf" srcId="{8E1F8A32-01A2-4F47-B976-D14E310396CD}" destId="{740F810A-DCD4-4E46-B8C1-7309E4252CC6}" srcOrd="0" destOrd="0" presId="urn:microsoft.com/office/officeart/2005/8/layout/hList6"/>
    <dgm:cxn modelId="{E6CF4020-D1F0-4193-9640-5F7429387E43}" srcId="{ECE14D0C-5851-41D0-97F6-0449791129BF}" destId="{3A9C7350-849A-4583-899F-404F2CEE98F4}" srcOrd="0" destOrd="0" parTransId="{558E2201-43BE-4AD5-90B6-4B04B6C17EC5}" sibTransId="{01A6B33D-A25E-44FE-85CD-299EB8072767}"/>
    <dgm:cxn modelId="{7E20C623-075F-421B-906A-A94534D6D155}" type="presOf" srcId="{D60FBB55-7783-472E-B7AB-66FA0704963E}" destId="{6F396CBB-4F8E-4164-A3CC-574EC9CE9170}" srcOrd="0" destOrd="1" presId="urn:microsoft.com/office/officeart/2005/8/layout/hList6"/>
    <dgm:cxn modelId="{D75BF02C-C4AD-410E-9702-1F23ECFF47F8}" type="presOf" srcId="{0E663EDA-2478-49A6-8CDE-547A4E1E99BF}" destId="{D7D404D6-8B59-4714-91D0-3AA00A3CF6B7}" srcOrd="0" destOrd="1" presId="urn:microsoft.com/office/officeart/2005/8/layout/hList6"/>
    <dgm:cxn modelId="{B509503B-293B-43DF-90FE-428BB42FD04F}" type="presOf" srcId="{CD3F6CEB-2C7D-4C38-BE50-F3B31F101DE5}" destId="{6F396CBB-4F8E-4164-A3CC-574EC9CE9170}" srcOrd="0" destOrd="0" presId="urn:microsoft.com/office/officeart/2005/8/layout/hList6"/>
    <dgm:cxn modelId="{B42F813D-8C57-4478-A1D6-F65F3F5B6786}" srcId="{975124D1-4180-41E8-A48D-E6FAFAC867AE}" destId="{0E663EDA-2478-49A6-8CDE-547A4E1E99BF}" srcOrd="0" destOrd="0" parTransId="{D174188C-6493-4A13-BB24-1809FBE1183A}" sibTransId="{1B2572C4-FA39-472E-B620-5E38AB044350}"/>
    <dgm:cxn modelId="{5C36724D-0B66-4055-AB7C-E0D4B880BCAB}" type="presOf" srcId="{DF62A0BB-A756-4CBF-8BF3-18FE0A861328}" destId="{740F810A-DCD4-4E46-B8C1-7309E4252CC6}" srcOrd="0" destOrd="1" presId="urn:microsoft.com/office/officeart/2005/8/layout/hList6"/>
    <dgm:cxn modelId="{30DF4753-8FC2-4938-A102-2BF0285A1DEF}" type="presOf" srcId="{3A9C7350-849A-4583-899F-404F2CEE98F4}" destId="{83C8C2B6-BF7A-43CD-B4E9-B1687DDF0D33}" srcOrd="0" destOrd="1" presId="urn:microsoft.com/office/officeart/2005/8/layout/hList6"/>
    <dgm:cxn modelId="{C2DBBE7A-71FC-460D-8032-E49EEFCFFF07}" srcId="{AE3650F7-4ABD-4702-82F3-EFEBF5B1F267}" destId="{975124D1-4180-41E8-A48D-E6FAFAC867AE}" srcOrd="3" destOrd="0" parTransId="{AF76DBDB-4B80-47DD-B3FE-AAB5A1384DE7}" sibTransId="{78627393-7879-40DD-A015-9ADD4C153F41}"/>
    <dgm:cxn modelId="{0AB22B91-9B13-46A6-8BE9-1330B072E552}" type="presOf" srcId="{975124D1-4180-41E8-A48D-E6FAFAC867AE}" destId="{D7D404D6-8B59-4714-91D0-3AA00A3CF6B7}" srcOrd="0" destOrd="0" presId="urn:microsoft.com/office/officeart/2005/8/layout/hList6"/>
    <dgm:cxn modelId="{7685DEA4-40DF-469A-8858-5837D83EA4C4}" srcId="{CD3F6CEB-2C7D-4C38-BE50-F3B31F101DE5}" destId="{D60FBB55-7783-472E-B7AB-66FA0704963E}" srcOrd="0" destOrd="0" parTransId="{D63E30B3-FE32-4F89-BDC6-BCAC94870AB3}" sibTransId="{5B1F6132-BA14-4503-8202-AE8CF71E95BB}"/>
    <dgm:cxn modelId="{FD72F1C2-BDD5-4239-A0FC-17A2B272EDCD}" srcId="{AE3650F7-4ABD-4702-82F3-EFEBF5B1F267}" destId="{ECE14D0C-5851-41D0-97F6-0449791129BF}" srcOrd="0" destOrd="0" parTransId="{0C6B19F8-70E5-43BC-86EA-19716C84A1E5}" sibTransId="{4883C31F-33AF-4BF6-B1DF-3F16A608F705}"/>
    <dgm:cxn modelId="{D9F6FCD1-F5F0-4846-BBD3-28C2A204F092}" srcId="{8E1F8A32-01A2-4F47-B976-D14E310396CD}" destId="{DF62A0BB-A756-4CBF-8BF3-18FE0A861328}" srcOrd="0" destOrd="0" parTransId="{F265F585-A62E-46EC-B2CD-9351E8FABBF7}" sibTransId="{C07B700F-16AB-46C4-AAB4-696FE5E7FF74}"/>
    <dgm:cxn modelId="{325288D4-16B0-440B-8169-32A6181B6FF4}" type="presOf" srcId="{AE3650F7-4ABD-4702-82F3-EFEBF5B1F267}" destId="{7EF22D5C-B361-490C-8DD9-3878CCAB31D8}" srcOrd="0" destOrd="0" presId="urn:microsoft.com/office/officeart/2005/8/layout/hList6"/>
    <dgm:cxn modelId="{465BA1EE-0E26-4BFE-B21E-23E8FFB54524}" srcId="{AE3650F7-4ABD-4702-82F3-EFEBF5B1F267}" destId="{CD3F6CEB-2C7D-4C38-BE50-F3B31F101DE5}" srcOrd="2" destOrd="0" parTransId="{5F03CEF2-54DF-4F60-8C4D-4C1CC5D5BF71}" sibTransId="{9568E33A-E6AB-4B4C-A31E-59D4BCF14914}"/>
    <dgm:cxn modelId="{CA853E17-67D0-4C3D-9829-4E16DFE2CE05}" type="presParOf" srcId="{7EF22D5C-B361-490C-8DD9-3878CCAB31D8}" destId="{83C8C2B6-BF7A-43CD-B4E9-B1687DDF0D33}" srcOrd="0" destOrd="0" presId="urn:microsoft.com/office/officeart/2005/8/layout/hList6"/>
    <dgm:cxn modelId="{103EF2B3-DB17-4CEA-886F-786938A6EC82}" type="presParOf" srcId="{7EF22D5C-B361-490C-8DD9-3878CCAB31D8}" destId="{FDC22A36-FF61-4513-9379-9A8E0A8DA7D2}" srcOrd="1" destOrd="0" presId="urn:microsoft.com/office/officeart/2005/8/layout/hList6"/>
    <dgm:cxn modelId="{45395EF4-8268-472F-BC60-FD962B434D96}" type="presParOf" srcId="{7EF22D5C-B361-490C-8DD9-3878CCAB31D8}" destId="{740F810A-DCD4-4E46-B8C1-7309E4252CC6}" srcOrd="2" destOrd="0" presId="urn:microsoft.com/office/officeart/2005/8/layout/hList6"/>
    <dgm:cxn modelId="{AA2F651B-9781-44A1-A12E-ACD39AA52477}" type="presParOf" srcId="{7EF22D5C-B361-490C-8DD9-3878CCAB31D8}" destId="{B2096C48-EE61-41BB-A005-A46EF91CAE06}" srcOrd="3" destOrd="0" presId="urn:microsoft.com/office/officeart/2005/8/layout/hList6"/>
    <dgm:cxn modelId="{3425213B-42C8-48EA-BF35-8BB7954C30B0}" type="presParOf" srcId="{7EF22D5C-B361-490C-8DD9-3878CCAB31D8}" destId="{6F396CBB-4F8E-4164-A3CC-574EC9CE9170}" srcOrd="4" destOrd="0" presId="urn:microsoft.com/office/officeart/2005/8/layout/hList6"/>
    <dgm:cxn modelId="{D7BCC23A-3B47-41B8-9E42-B284E742104B}" type="presParOf" srcId="{7EF22D5C-B361-490C-8DD9-3878CCAB31D8}" destId="{1A813D79-F1EA-41F1-B889-30B72E5FBF13}" srcOrd="5" destOrd="0" presId="urn:microsoft.com/office/officeart/2005/8/layout/hList6"/>
    <dgm:cxn modelId="{615639D7-248D-4965-A1E3-C27FE8BCE562}" type="presParOf" srcId="{7EF22D5C-B361-490C-8DD9-3878CCAB31D8}" destId="{D7D404D6-8B59-4714-91D0-3AA00A3CF6B7}"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E0459-5832-4FAD-8641-B3AEB369A12C}">
      <dsp:nvSpPr>
        <dsp:cNvPr id="0" name=""/>
        <dsp:cNvSpPr/>
      </dsp:nvSpPr>
      <dsp:spPr>
        <a:xfrm>
          <a:off x="-6860988" y="-1049055"/>
          <a:ext cx="8165873" cy="8165873"/>
        </a:xfrm>
        <a:prstGeom prst="blockArc">
          <a:avLst>
            <a:gd name="adj1" fmla="val 18900000"/>
            <a:gd name="adj2" fmla="val 2700000"/>
            <a:gd name="adj3" fmla="val 265"/>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52D3DE-DF46-42FB-833F-F2185A96EA8A}">
      <dsp:nvSpPr>
        <dsp:cNvPr id="0" name=""/>
        <dsp:cNvSpPr/>
      </dsp:nvSpPr>
      <dsp:spPr>
        <a:xfrm>
          <a:off x="485724" y="319528"/>
          <a:ext cx="11315009"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Microsoft R Open</a:t>
          </a:r>
        </a:p>
      </dsp:txBody>
      <dsp:txXfrm>
        <a:off x="485724" y="319528"/>
        <a:ext cx="11315009" cy="638814"/>
      </dsp:txXfrm>
    </dsp:sp>
    <dsp:sp modelId="{295CB94C-0D6E-48C9-B5E3-8CCE41E479E2}">
      <dsp:nvSpPr>
        <dsp:cNvPr id="0" name=""/>
        <dsp:cNvSpPr/>
      </dsp:nvSpPr>
      <dsp:spPr>
        <a:xfrm>
          <a:off x="86465" y="239676"/>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DCA485-D0EC-487B-8161-2B21D98DD6DB}">
      <dsp:nvSpPr>
        <dsp:cNvPr id="0" name=""/>
        <dsp:cNvSpPr/>
      </dsp:nvSpPr>
      <dsp:spPr>
        <a:xfrm>
          <a:off x="1011192" y="1277628"/>
          <a:ext cx="10789541"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Microsoft R Client</a:t>
          </a:r>
        </a:p>
      </dsp:txBody>
      <dsp:txXfrm>
        <a:off x="1011192" y="1277628"/>
        <a:ext cx="10789541" cy="638814"/>
      </dsp:txXfrm>
    </dsp:sp>
    <dsp:sp modelId="{A4CA3897-DD94-4571-AC37-9AD78E35F34D}">
      <dsp:nvSpPr>
        <dsp:cNvPr id="0" name=""/>
        <dsp:cNvSpPr/>
      </dsp:nvSpPr>
      <dsp:spPr>
        <a:xfrm>
          <a:off x="611933" y="1197776"/>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4FD3AC-E5EE-4742-BD1C-8395C58CEF5D}">
      <dsp:nvSpPr>
        <dsp:cNvPr id="0" name=""/>
        <dsp:cNvSpPr/>
      </dsp:nvSpPr>
      <dsp:spPr>
        <a:xfrm>
          <a:off x="1251476" y="2235727"/>
          <a:ext cx="10549258"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Microsoft R Server</a:t>
          </a:r>
        </a:p>
      </dsp:txBody>
      <dsp:txXfrm>
        <a:off x="1251476" y="2235727"/>
        <a:ext cx="10549258" cy="638814"/>
      </dsp:txXfrm>
    </dsp:sp>
    <dsp:sp modelId="{7F13B700-E21A-4351-B33F-EA2C19271C91}">
      <dsp:nvSpPr>
        <dsp:cNvPr id="0" name=""/>
        <dsp:cNvSpPr/>
      </dsp:nvSpPr>
      <dsp:spPr>
        <a:xfrm>
          <a:off x="852217" y="2155876"/>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9E9E39-217C-49CB-A044-CA0DF2724EFB}">
      <dsp:nvSpPr>
        <dsp:cNvPr id="0" name=""/>
        <dsp:cNvSpPr/>
      </dsp:nvSpPr>
      <dsp:spPr>
        <a:xfrm>
          <a:off x="1251476" y="3193220"/>
          <a:ext cx="10549258"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t>SQL Server R (In-Database)</a:t>
          </a:r>
        </a:p>
      </dsp:txBody>
      <dsp:txXfrm>
        <a:off x="1251476" y="3193220"/>
        <a:ext cx="10549258" cy="638814"/>
      </dsp:txXfrm>
    </dsp:sp>
    <dsp:sp modelId="{2BB3B016-695C-4252-AC83-D07CB81C75AD}">
      <dsp:nvSpPr>
        <dsp:cNvPr id="0" name=""/>
        <dsp:cNvSpPr/>
      </dsp:nvSpPr>
      <dsp:spPr>
        <a:xfrm>
          <a:off x="852217" y="3113369"/>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24AF70-B417-4761-B681-3FEC3C4D2EBC}">
      <dsp:nvSpPr>
        <dsp:cNvPr id="0" name=""/>
        <dsp:cNvSpPr/>
      </dsp:nvSpPr>
      <dsp:spPr>
        <a:xfrm>
          <a:off x="1011192" y="4151320"/>
          <a:ext cx="10789541"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t>SQL Server Machine Learning Services (R and Python)</a:t>
          </a:r>
        </a:p>
      </dsp:txBody>
      <dsp:txXfrm>
        <a:off x="1011192" y="4151320"/>
        <a:ext cx="10789541" cy="638814"/>
      </dsp:txXfrm>
    </dsp:sp>
    <dsp:sp modelId="{7944B833-B8CF-4E82-BE40-06F287F6F4B7}">
      <dsp:nvSpPr>
        <dsp:cNvPr id="0" name=""/>
        <dsp:cNvSpPr/>
      </dsp:nvSpPr>
      <dsp:spPr>
        <a:xfrm>
          <a:off x="611933" y="4071468"/>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ADA3CE-901C-4801-9505-44E2BBC98E76}">
      <dsp:nvSpPr>
        <dsp:cNvPr id="0" name=""/>
        <dsp:cNvSpPr/>
      </dsp:nvSpPr>
      <dsp:spPr>
        <a:xfrm>
          <a:off x="485724" y="5109420"/>
          <a:ext cx="11315009"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8740" rIns="78740" bIns="78740" numCol="1" spcCol="1270" anchor="ctr" anchorCtr="0">
          <a:noAutofit/>
        </a:bodyPr>
        <a:lstStyle/>
        <a:p>
          <a:pPr marL="0" lvl="0" indent="0" algn="l" defTabSz="1377950">
            <a:lnSpc>
              <a:spcPct val="90000"/>
            </a:lnSpc>
            <a:spcBef>
              <a:spcPct val="0"/>
            </a:spcBef>
            <a:spcAft>
              <a:spcPct val="35000"/>
            </a:spcAft>
            <a:buNone/>
          </a:pPr>
          <a:endParaRPr lang="en-US" sz="3100" kern="1200" dirty="0"/>
        </a:p>
      </dsp:txBody>
      <dsp:txXfrm>
        <a:off x="485724" y="5109420"/>
        <a:ext cx="11315009" cy="638814"/>
      </dsp:txXfrm>
    </dsp:sp>
    <dsp:sp modelId="{CE675410-5CEA-442E-A49E-EB9BAD6B4E3E}">
      <dsp:nvSpPr>
        <dsp:cNvPr id="0" name=""/>
        <dsp:cNvSpPr/>
      </dsp:nvSpPr>
      <dsp:spPr>
        <a:xfrm>
          <a:off x="86465" y="5029568"/>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E0459-5832-4FAD-8641-B3AEB369A12C}">
      <dsp:nvSpPr>
        <dsp:cNvPr id="0" name=""/>
        <dsp:cNvSpPr/>
      </dsp:nvSpPr>
      <dsp:spPr>
        <a:xfrm>
          <a:off x="-6860988" y="-1049055"/>
          <a:ext cx="8165873" cy="8165873"/>
        </a:xfrm>
        <a:prstGeom prst="blockArc">
          <a:avLst>
            <a:gd name="adj1" fmla="val 18900000"/>
            <a:gd name="adj2" fmla="val 2700000"/>
            <a:gd name="adj3" fmla="val 265"/>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540DA-9EBC-4B46-B1F9-0EEFC6A3D6B2}">
      <dsp:nvSpPr>
        <dsp:cNvPr id="0" name=""/>
        <dsp:cNvSpPr/>
      </dsp:nvSpPr>
      <dsp:spPr>
        <a:xfrm>
          <a:off x="485724" y="319528"/>
          <a:ext cx="11315009"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1120" rIns="71120" bIns="71120" numCol="1" spcCol="1270" anchor="ctr" anchorCtr="0">
          <a:noAutofit/>
        </a:bodyPr>
        <a:lstStyle/>
        <a:p>
          <a:pPr marL="0" lvl="0" indent="0" algn="l" defTabSz="1244600">
            <a:lnSpc>
              <a:spcPct val="90000"/>
            </a:lnSpc>
            <a:spcBef>
              <a:spcPct val="0"/>
            </a:spcBef>
            <a:spcAft>
              <a:spcPct val="35000"/>
            </a:spcAft>
            <a:buNone/>
          </a:pPr>
          <a:r>
            <a:rPr lang="en-IN" sz="2800" kern="1200" baseline="0" dirty="0"/>
            <a:t>What gets installed?</a:t>
          </a:r>
          <a:endParaRPr lang="en-US" sz="2800" kern="1200" dirty="0"/>
        </a:p>
      </dsp:txBody>
      <dsp:txXfrm>
        <a:off x="485724" y="319528"/>
        <a:ext cx="11315009" cy="638814"/>
      </dsp:txXfrm>
    </dsp:sp>
    <dsp:sp modelId="{A4CA3897-DD94-4571-AC37-9AD78E35F34D}">
      <dsp:nvSpPr>
        <dsp:cNvPr id="0" name=""/>
        <dsp:cNvSpPr/>
      </dsp:nvSpPr>
      <dsp:spPr>
        <a:xfrm>
          <a:off x="86465" y="239676"/>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A371C2-E0FF-471B-8B08-0669C13C2023}">
      <dsp:nvSpPr>
        <dsp:cNvPr id="0" name=""/>
        <dsp:cNvSpPr/>
      </dsp:nvSpPr>
      <dsp:spPr>
        <a:xfrm>
          <a:off x="1011192" y="1277628"/>
          <a:ext cx="10789541"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1120" rIns="71120" bIns="71120" numCol="1" spcCol="1270" anchor="ctr" anchorCtr="0">
          <a:noAutofit/>
        </a:bodyPr>
        <a:lstStyle/>
        <a:p>
          <a:pPr marL="0" lvl="0" indent="0" algn="l" defTabSz="1244600">
            <a:lnSpc>
              <a:spcPct val="90000"/>
            </a:lnSpc>
            <a:spcBef>
              <a:spcPct val="0"/>
            </a:spcBef>
            <a:spcAft>
              <a:spcPct val="35000"/>
            </a:spcAft>
            <a:buNone/>
          </a:pPr>
          <a:r>
            <a:rPr lang="en-IN" sz="2800" kern="1200" baseline="0" dirty="0"/>
            <a:t>The SQL Server Extensibility Architecture</a:t>
          </a:r>
          <a:endParaRPr lang="en-US" sz="2800" kern="1200" dirty="0"/>
        </a:p>
      </dsp:txBody>
      <dsp:txXfrm>
        <a:off x="1011192" y="1277628"/>
        <a:ext cx="10789541" cy="638814"/>
      </dsp:txXfrm>
    </dsp:sp>
    <dsp:sp modelId="{7F13B700-E21A-4351-B33F-EA2C19271C91}">
      <dsp:nvSpPr>
        <dsp:cNvPr id="0" name=""/>
        <dsp:cNvSpPr/>
      </dsp:nvSpPr>
      <dsp:spPr>
        <a:xfrm>
          <a:off x="611933" y="1197776"/>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1F9635-6577-49F9-982A-B58F241036CF}">
      <dsp:nvSpPr>
        <dsp:cNvPr id="0" name=""/>
        <dsp:cNvSpPr/>
      </dsp:nvSpPr>
      <dsp:spPr>
        <a:xfrm>
          <a:off x="1251476" y="2235727"/>
          <a:ext cx="10549258"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baseline="0" dirty="0"/>
            <a:t>R and SQL Server Together</a:t>
          </a:r>
          <a:endParaRPr lang="en-US" sz="2800" kern="1200" dirty="0"/>
        </a:p>
      </dsp:txBody>
      <dsp:txXfrm>
        <a:off x="1251476" y="2235727"/>
        <a:ext cx="10549258" cy="638814"/>
      </dsp:txXfrm>
    </dsp:sp>
    <dsp:sp modelId="{2BB3B016-695C-4252-AC83-D07CB81C75AD}">
      <dsp:nvSpPr>
        <dsp:cNvPr id="0" name=""/>
        <dsp:cNvSpPr/>
      </dsp:nvSpPr>
      <dsp:spPr>
        <a:xfrm>
          <a:off x="852217" y="2155876"/>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4F6D04-E770-46A9-9355-A09D2287093E}">
      <dsp:nvSpPr>
        <dsp:cNvPr id="0" name=""/>
        <dsp:cNvSpPr/>
      </dsp:nvSpPr>
      <dsp:spPr>
        <a:xfrm>
          <a:off x="1251476" y="3193220"/>
          <a:ext cx="10549258"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baseline="0" dirty="0"/>
            <a:t>R with SQL Server is Scalable and Secure</a:t>
          </a:r>
          <a:endParaRPr lang="en-US" sz="2800" kern="1200" dirty="0"/>
        </a:p>
      </dsp:txBody>
      <dsp:txXfrm>
        <a:off x="1251476" y="3193220"/>
        <a:ext cx="10549258" cy="638814"/>
      </dsp:txXfrm>
    </dsp:sp>
    <dsp:sp modelId="{CE675410-5CEA-442E-A49E-EB9BAD6B4E3E}">
      <dsp:nvSpPr>
        <dsp:cNvPr id="0" name=""/>
        <dsp:cNvSpPr/>
      </dsp:nvSpPr>
      <dsp:spPr>
        <a:xfrm>
          <a:off x="852217" y="3113369"/>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027F42-B08C-42C7-97BA-C651C74C2F19}">
      <dsp:nvSpPr>
        <dsp:cNvPr id="0" name=""/>
        <dsp:cNvSpPr/>
      </dsp:nvSpPr>
      <dsp:spPr>
        <a:xfrm>
          <a:off x="1011192" y="4151320"/>
          <a:ext cx="10789541"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1120" rIns="71120" bIns="71120" numCol="1" spcCol="1270" anchor="ctr" anchorCtr="0">
          <a:noAutofit/>
        </a:bodyPr>
        <a:lstStyle/>
        <a:p>
          <a:pPr marL="0" lvl="0" indent="0" algn="l" defTabSz="1244600">
            <a:lnSpc>
              <a:spcPct val="90000"/>
            </a:lnSpc>
            <a:spcBef>
              <a:spcPct val="0"/>
            </a:spcBef>
            <a:spcAft>
              <a:spcPct val="35000"/>
            </a:spcAft>
            <a:buNone/>
          </a:pPr>
          <a:r>
            <a:rPr lang="en-IN" sz="2800" kern="1200" baseline="0" dirty="0"/>
            <a:t>Resource Pools, Best Practices, Monitoring, and Troubleshooting</a:t>
          </a:r>
          <a:endParaRPr lang="en-US" sz="2800" kern="1200" dirty="0"/>
        </a:p>
      </dsp:txBody>
      <dsp:txXfrm>
        <a:off x="1011192" y="4151320"/>
        <a:ext cx="10789541" cy="638814"/>
      </dsp:txXfrm>
    </dsp:sp>
    <dsp:sp modelId="{593FD993-BF12-4CF1-81EF-6D58385F4B6F}">
      <dsp:nvSpPr>
        <dsp:cNvPr id="0" name=""/>
        <dsp:cNvSpPr/>
      </dsp:nvSpPr>
      <dsp:spPr>
        <a:xfrm>
          <a:off x="611933" y="4071468"/>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F58A3B-6D8C-41DC-84CD-77FCA452ADC0}">
      <dsp:nvSpPr>
        <dsp:cNvPr id="0" name=""/>
        <dsp:cNvSpPr/>
      </dsp:nvSpPr>
      <dsp:spPr>
        <a:xfrm>
          <a:off x="485724" y="5109420"/>
          <a:ext cx="11315009" cy="638814"/>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7059" tIns="71120" rIns="71120" bIns="71120" numCol="1" spcCol="1270" anchor="ctr" anchorCtr="0">
          <a:noAutofit/>
        </a:bodyPr>
        <a:lstStyle/>
        <a:p>
          <a:pPr marL="0" lvl="0" indent="0" algn="l" defTabSz="1244600">
            <a:lnSpc>
              <a:spcPct val="90000"/>
            </a:lnSpc>
            <a:spcBef>
              <a:spcPct val="0"/>
            </a:spcBef>
            <a:spcAft>
              <a:spcPct val="35000"/>
            </a:spcAft>
            <a:buNone/>
          </a:pPr>
          <a:r>
            <a:rPr lang="en-IN" sz="2800" kern="1200" baseline="0" dirty="0"/>
            <a:t>SQL Server and R at Scale</a:t>
          </a:r>
          <a:endParaRPr lang="en-US" sz="2800" kern="1200" dirty="0"/>
        </a:p>
      </dsp:txBody>
      <dsp:txXfrm>
        <a:off x="485724" y="5109420"/>
        <a:ext cx="11315009" cy="638814"/>
      </dsp:txXfrm>
    </dsp:sp>
    <dsp:sp modelId="{DC2FB511-6547-4B29-838C-FEBBB159AF9D}">
      <dsp:nvSpPr>
        <dsp:cNvPr id="0" name=""/>
        <dsp:cNvSpPr/>
      </dsp:nvSpPr>
      <dsp:spPr>
        <a:xfrm>
          <a:off x="86465" y="5029568"/>
          <a:ext cx="798517" cy="798517"/>
        </a:xfrm>
        <a:prstGeom prst="ellipse">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E0D08-9165-4530-90A4-E85D13B34F9A}">
      <dsp:nvSpPr>
        <dsp:cNvPr id="0" name=""/>
        <dsp:cNvSpPr/>
      </dsp:nvSpPr>
      <dsp:spPr>
        <a:xfrm>
          <a:off x="837256" y="55"/>
          <a:ext cx="1275009" cy="76500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Open Source R Package</a:t>
          </a:r>
        </a:p>
      </dsp:txBody>
      <dsp:txXfrm>
        <a:off x="837256" y="55"/>
        <a:ext cx="1275009" cy="765005"/>
      </dsp:txXfrm>
    </dsp:sp>
    <dsp:sp modelId="{D208DFBE-3D41-4ED5-9F60-BDA77D8B454E}">
      <dsp:nvSpPr>
        <dsp:cNvPr id="0" name=""/>
        <dsp:cNvSpPr/>
      </dsp:nvSpPr>
      <dsp:spPr>
        <a:xfrm>
          <a:off x="2239766" y="55"/>
          <a:ext cx="1275009" cy="76500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Microsoft R Package</a:t>
          </a:r>
        </a:p>
      </dsp:txBody>
      <dsp:txXfrm>
        <a:off x="2239766" y="55"/>
        <a:ext cx="1275009" cy="7650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3C768-984F-4278-AA92-585EC54741CA}">
      <dsp:nvSpPr>
        <dsp:cNvPr id="0" name=""/>
        <dsp:cNvSpPr/>
      </dsp:nvSpPr>
      <dsp:spPr>
        <a:xfrm>
          <a:off x="1339" y="0"/>
          <a:ext cx="3482578"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Reduced surface area and isolation</a:t>
          </a:r>
          <a:endParaRPr lang="en-US" sz="2500" kern="1200" dirty="0"/>
        </a:p>
      </dsp:txBody>
      <dsp:txXfrm>
        <a:off x="1339" y="0"/>
        <a:ext cx="3482578" cy="1357788"/>
      </dsp:txXfrm>
    </dsp:sp>
    <dsp:sp modelId="{2BA834FF-79E9-4B73-AF11-C840508FE5B0}">
      <dsp:nvSpPr>
        <dsp:cNvPr id="0" name=""/>
        <dsp:cNvSpPr/>
      </dsp:nvSpPr>
      <dsp:spPr>
        <a:xfrm>
          <a:off x="349597" y="1359114"/>
          <a:ext cx="2786062" cy="13646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‘external scripts enabled’ required</a:t>
          </a:r>
          <a:endParaRPr lang="en-US" sz="1600" kern="1200" dirty="0"/>
        </a:p>
      </dsp:txBody>
      <dsp:txXfrm>
        <a:off x="389566" y="1399083"/>
        <a:ext cx="2706124" cy="1284701"/>
      </dsp:txXfrm>
    </dsp:sp>
    <dsp:sp modelId="{B36F8EDA-3CD3-47B8-9CD3-B5C2504A5EE7}">
      <dsp:nvSpPr>
        <dsp:cNvPr id="0" name=""/>
        <dsp:cNvSpPr/>
      </dsp:nvSpPr>
      <dsp:spPr>
        <a:xfrm>
          <a:off x="349597" y="2933699"/>
          <a:ext cx="2786062" cy="13646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 script execution outside of SQL Server process space</a:t>
          </a:r>
        </a:p>
      </dsp:txBody>
      <dsp:txXfrm>
        <a:off x="389566" y="2973668"/>
        <a:ext cx="2706124" cy="1284701"/>
      </dsp:txXfrm>
    </dsp:sp>
    <dsp:sp modelId="{EAE46F67-42F0-479E-8A50-21FA1EC10A4F}">
      <dsp:nvSpPr>
        <dsp:cNvPr id="0" name=""/>
        <dsp:cNvSpPr/>
      </dsp:nvSpPr>
      <dsp:spPr>
        <a:xfrm>
          <a:off x="3745110" y="0"/>
          <a:ext cx="3482578"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Script execution requires explicit permission</a:t>
          </a:r>
          <a:endParaRPr lang="en-US" sz="2500" kern="1200" dirty="0"/>
        </a:p>
      </dsp:txBody>
      <dsp:txXfrm>
        <a:off x="3745110" y="0"/>
        <a:ext cx="3482578" cy="1357788"/>
      </dsp:txXfrm>
    </dsp:sp>
    <dsp:sp modelId="{D7E0DC02-84A5-43F8-B566-955AB216F032}">
      <dsp:nvSpPr>
        <dsp:cNvPr id="0" name=""/>
        <dsp:cNvSpPr/>
      </dsp:nvSpPr>
      <dsp:spPr>
        <a:xfrm>
          <a:off x="4093368" y="1359114"/>
          <a:ext cx="2786062" cy="13646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sp_execute_external_script requires EXECUTE ANY EXTERNAL SCRIPT for non-admins</a:t>
          </a:r>
          <a:endParaRPr lang="en-US" sz="1600" kern="1200" dirty="0"/>
        </a:p>
      </dsp:txBody>
      <dsp:txXfrm>
        <a:off x="4133337" y="1399083"/>
        <a:ext cx="2706124" cy="1284701"/>
      </dsp:txXfrm>
    </dsp:sp>
    <dsp:sp modelId="{D4A9E8F2-8B7A-4475-BB01-1FEB73B36233}">
      <dsp:nvSpPr>
        <dsp:cNvPr id="0" name=""/>
        <dsp:cNvSpPr/>
      </dsp:nvSpPr>
      <dsp:spPr>
        <a:xfrm>
          <a:off x="4093368" y="2933699"/>
          <a:ext cx="2786062" cy="13646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SQL Server login/user required and db/table access</a:t>
          </a:r>
          <a:endParaRPr lang="en-US" sz="1600" kern="1200" dirty="0"/>
        </a:p>
      </dsp:txBody>
      <dsp:txXfrm>
        <a:off x="4133337" y="2973668"/>
        <a:ext cx="2706124" cy="1284701"/>
      </dsp:txXfrm>
    </dsp:sp>
    <dsp:sp modelId="{CDFA4AA8-9A6D-4A75-88EC-07A9A2A67900}">
      <dsp:nvSpPr>
        <dsp:cNvPr id="0" name=""/>
        <dsp:cNvSpPr/>
      </dsp:nvSpPr>
      <dsp:spPr>
        <a:xfrm>
          <a:off x="7488882" y="0"/>
          <a:ext cx="3482578" cy="45259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Satellite processes has limited privileges</a:t>
          </a:r>
          <a:endParaRPr lang="en-US" sz="2500" kern="1200" dirty="0"/>
        </a:p>
      </dsp:txBody>
      <dsp:txXfrm>
        <a:off x="7488882" y="0"/>
        <a:ext cx="3482578" cy="1357788"/>
      </dsp:txXfrm>
    </dsp:sp>
    <dsp:sp modelId="{719CA335-3A64-4577-AD89-24ACF7B0150A}">
      <dsp:nvSpPr>
        <dsp:cNvPr id="0" name=""/>
        <dsp:cNvSpPr/>
      </dsp:nvSpPr>
      <dsp:spPr>
        <a:xfrm>
          <a:off x="7837140" y="1358175"/>
          <a:ext cx="2786062" cy="88917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Satellite processes run under local user accounts in the SQLRUserGroup</a:t>
          </a:r>
          <a:endParaRPr lang="en-US" sz="1600" kern="1200" dirty="0"/>
        </a:p>
      </dsp:txBody>
      <dsp:txXfrm>
        <a:off x="7863183" y="1384218"/>
        <a:ext cx="2733976" cy="837084"/>
      </dsp:txXfrm>
    </dsp:sp>
    <dsp:sp modelId="{AB0C019B-650A-4025-91D4-9AD3530BD8B4}">
      <dsp:nvSpPr>
        <dsp:cNvPr id="0" name=""/>
        <dsp:cNvSpPr/>
      </dsp:nvSpPr>
      <dsp:spPr>
        <a:xfrm>
          <a:off x="7837140" y="2384141"/>
          <a:ext cx="2786062" cy="88917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t>Each execution is isolated. Different users with different accounts</a:t>
          </a:r>
          <a:endParaRPr lang="en-US" sz="1600" kern="1200" dirty="0"/>
        </a:p>
      </dsp:txBody>
      <dsp:txXfrm>
        <a:off x="7863183" y="2410184"/>
        <a:ext cx="2733976" cy="837084"/>
      </dsp:txXfrm>
    </dsp:sp>
    <dsp:sp modelId="{467D6BF8-4944-46DC-8273-A858D1008331}">
      <dsp:nvSpPr>
        <dsp:cNvPr id="0" name=""/>
        <dsp:cNvSpPr/>
      </dsp:nvSpPr>
      <dsp:spPr>
        <a:xfrm>
          <a:off x="7837140" y="3410107"/>
          <a:ext cx="2786062" cy="88917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Windows firewall rules to block outbound traffic</a:t>
          </a:r>
        </a:p>
      </dsp:txBody>
      <dsp:txXfrm>
        <a:off x="7863183" y="3436150"/>
        <a:ext cx="2733976" cy="8370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0947A-A08A-4B1A-A7FA-AE2D8B4949C3}">
      <dsp:nvSpPr>
        <dsp:cNvPr id="0" name=""/>
        <dsp:cNvSpPr/>
      </dsp:nvSpPr>
      <dsp:spPr>
        <a:xfrm>
          <a:off x="0" y="215841"/>
          <a:ext cx="10972800"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internal, default, “user”, and now external</a:t>
          </a:r>
          <a:endParaRPr lang="en-US" sz="2400" kern="1200" dirty="0"/>
        </a:p>
      </dsp:txBody>
      <dsp:txXfrm>
        <a:off x="30157" y="245998"/>
        <a:ext cx="10912486" cy="557445"/>
      </dsp:txXfrm>
    </dsp:sp>
    <dsp:sp modelId="{9CCB4C7B-5CDC-4D84-9904-E6B3B398D449}">
      <dsp:nvSpPr>
        <dsp:cNvPr id="0" name=""/>
        <dsp:cNvSpPr/>
      </dsp:nvSpPr>
      <dsp:spPr>
        <a:xfrm>
          <a:off x="0" y="902721"/>
          <a:ext cx="10972800"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Controls resources for external processes through Launchpad.</a:t>
          </a:r>
          <a:endParaRPr lang="en-US" sz="2400" kern="1200" dirty="0"/>
        </a:p>
      </dsp:txBody>
      <dsp:txXfrm>
        <a:off x="30157" y="932878"/>
        <a:ext cx="10912486" cy="557445"/>
      </dsp:txXfrm>
    </dsp:sp>
    <dsp:sp modelId="{8078B33F-85CA-4832-A170-860B886CB327}">
      <dsp:nvSpPr>
        <dsp:cNvPr id="0" name=""/>
        <dsp:cNvSpPr/>
      </dsp:nvSpPr>
      <dsp:spPr>
        <a:xfrm>
          <a:off x="0" y="1589601"/>
          <a:ext cx="10972800"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Default external pool and user external pools. User classifier function supported</a:t>
          </a:r>
          <a:endParaRPr lang="en-US" sz="2400" kern="1200" dirty="0"/>
        </a:p>
      </dsp:txBody>
      <dsp:txXfrm>
        <a:off x="30157" y="1619758"/>
        <a:ext cx="10912486" cy="557445"/>
      </dsp:txXfrm>
    </dsp:sp>
    <dsp:sp modelId="{D86669C0-9711-4003-AE16-2B8B3DAEEA27}">
      <dsp:nvSpPr>
        <dsp:cNvPr id="0" name=""/>
        <dsp:cNvSpPr/>
      </dsp:nvSpPr>
      <dsp:spPr>
        <a:xfrm>
          <a:off x="0" y="2276481"/>
          <a:ext cx="10972800"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The controls</a:t>
          </a:r>
          <a:endParaRPr lang="en-US" sz="2400" kern="1200" dirty="0"/>
        </a:p>
      </dsp:txBody>
      <dsp:txXfrm>
        <a:off x="30157" y="2306638"/>
        <a:ext cx="10912486" cy="557445"/>
      </dsp:txXfrm>
    </dsp:sp>
    <dsp:sp modelId="{F791C42B-ED57-4417-84B5-8497ECF3BEAD}">
      <dsp:nvSpPr>
        <dsp:cNvPr id="0" name=""/>
        <dsp:cNvSpPr/>
      </dsp:nvSpPr>
      <dsp:spPr>
        <a:xfrm>
          <a:off x="0" y="2894241"/>
          <a:ext cx="10972800"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MAX_CPU_PERCENT – Max CPU percentage for external processes</a:t>
          </a:r>
          <a:endParaRPr lang="en-US" sz="1900" kern="1200" dirty="0"/>
        </a:p>
        <a:p>
          <a:pPr marL="171450" lvl="1" indent="-171450" algn="l" defTabSz="844550">
            <a:lnSpc>
              <a:spcPct val="90000"/>
            </a:lnSpc>
            <a:spcBef>
              <a:spcPct val="0"/>
            </a:spcBef>
            <a:spcAft>
              <a:spcPct val="20000"/>
            </a:spcAft>
            <a:buChar char="•"/>
          </a:pPr>
          <a:r>
            <a:rPr lang="en-IN" sz="1900" kern="1200" dirty="0"/>
            <a:t>MAX_PROCESSES – Max number of external processes</a:t>
          </a:r>
          <a:endParaRPr lang="en-US" sz="1900" kern="1200" dirty="0"/>
        </a:p>
        <a:p>
          <a:pPr marL="171450" lvl="1" indent="-171450" algn="l" defTabSz="844550">
            <a:lnSpc>
              <a:spcPct val="90000"/>
            </a:lnSpc>
            <a:spcBef>
              <a:spcPct val="0"/>
            </a:spcBef>
            <a:spcAft>
              <a:spcPct val="20000"/>
            </a:spcAft>
            <a:buChar char="•"/>
          </a:pPr>
          <a:r>
            <a:rPr lang="en-IN" sz="1900" kern="1200" dirty="0"/>
            <a:t>MAX_MEMORY – Max committed memory % for external processes</a:t>
          </a:r>
          <a:endParaRPr lang="en-US" sz="1900" kern="1200" dirty="0"/>
        </a:p>
        <a:p>
          <a:pPr marL="171450" lvl="1" indent="-171450" algn="l" defTabSz="844550">
            <a:lnSpc>
              <a:spcPct val="90000"/>
            </a:lnSpc>
            <a:spcBef>
              <a:spcPct val="0"/>
            </a:spcBef>
            <a:spcAft>
              <a:spcPct val="20000"/>
            </a:spcAft>
            <a:buChar char="•"/>
          </a:pPr>
          <a:r>
            <a:rPr lang="en-US" sz="1900" kern="1200" dirty="0"/>
            <a:t>AFFINITY – Control NODEs or CPUs for external processes</a:t>
          </a:r>
        </a:p>
      </dsp:txBody>
      <dsp:txXfrm>
        <a:off x="0" y="2894241"/>
        <a:ext cx="10972800" cy="1415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C2D07-3413-49DE-A27F-915CDBDE37EA}">
      <dsp:nvSpPr>
        <dsp:cNvPr id="0" name=""/>
        <dsp:cNvSpPr/>
      </dsp:nvSpPr>
      <dsp:spPr>
        <a:xfrm>
          <a:off x="1339" y="695821"/>
          <a:ext cx="5223867" cy="313432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hlinkClick xmlns:r="http://schemas.openxmlformats.org/officeDocument/2006/relationships" r:id="rId1"/>
            </a:rPr>
            <a:t>Fraud detection at 1 million predictions per second</a:t>
          </a:r>
          <a:endParaRPr lang="en-US" sz="3700" kern="1200" dirty="0"/>
        </a:p>
      </dsp:txBody>
      <dsp:txXfrm>
        <a:off x="1339" y="695821"/>
        <a:ext cx="5223867" cy="3134320"/>
      </dsp:txXfrm>
    </dsp:sp>
    <dsp:sp modelId="{30D19DC7-16EC-40A8-82CD-349F6452AA91}">
      <dsp:nvSpPr>
        <dsp:cNvPr id="0" name=""/>
        <dsp:cNvSpPr/>
      </dsp:nvSpPr>
      <dsp:spPr>
        <a:xfrm>
          <a:off x="5747593" y="695821"/>
          <a:ext cx="5223867" cy="3134320"/>
        </a:xfrm>
        <a:prstGeom prst="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hlinkClick xmlns:r="http://schemas.openxmlformats.org/officeDocument/2006/relationships" r:id="rId2"/>
            </a:rPr>
            <a:t>SQL Server R 100 times faster at price optimizations for airline tickets and hotel rooms price predictions</a:t>
          </a:r>
          <a:endParaRPr lang="en-US" sz="3700" kern="1200" dirty="0"/>
        </a:p>
      </dsp:txBody>
      <dsp:txXfrm>
        <a:off x="5747593" y="695821"/>
        <a:ext cx="5223867" cy="3134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8C2B6-BF7A-43CD-B4E9-B1687DDF0D33}">
      <dsp:nvSpPr>
        <dsp:cNvPr id="0" name=""/>
        <dsp:cNvSpPr/>
      </dsp:nvSpPr>
      <dsp:spPr>
        <a:xfrm rot="16200000">
          <a:off x="76439" y="-73794"/>
          <a:ext cx="2448272" cy="2595860"/>
        </a:xfrm>
        <a:prstGeom prst="flowChartManualOperati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229" bIns="0" numCol="1" spcCol="1270" anchor="t" anchorCtr="0">
          <a:noAutofit/>
        </a:bodyPr>
        <a:lstStyle/>
        <a:p>
          <a:pPr marL="0" lvl="0" indent="0" algn="l" defTabSz="1066800">
            <a:lnSpc>
              <a:spcPct val="90000"/>
            </a:lnSpc>
            <a:spcBef>
              <a:spcPct val="0"/>
            </a:spcBef>
            <a:spcAft>
              <a:spcPct val="35000"/>
            </a:spcAft>
            <a:buNone/>
          </a:pPr>
          <a:r>
            <a:rPr lang="pt-BR" sz="2400" kern="1200"/>
            <a:t>R libraries</a:t>
          </a:r>
          <a:endParaRPr lang="en-US" sz="2400" kern="1200" dirty="0"/>
        </a:p>
        <a:p>
          <a:pPr marL="171450" lvl="1" indent="-171450" algn="l" defTabSz="844550">
            <a:lnSpc>
              <a:spcPct val="90000"/>
            </a:lnSpc>
            <a:spcBef>
              <a:spcPct val="0"/>
            </a:spcBef>
            <a:spcAft>
              <a:spcPct val="15000"/>
            </a:spcAft>
            <a:buChar char="•"/>
          </a:pPr>
          <a:r>
            <a:rPr lang="pt-BR" sz="1900" kern="1200"/>
            <a:t>library</a:t>
          </a:r>
          <a:endParaRPr lang="en-US" sz="1900" kern="1200" dirty="0"/>
        </a:p>
      </dsp:txBody>
      <dsp:txXfrm rot="5400000">
        <a:off x="2645" y="489654"/>
        <a:ext cx="2595860" cy="1468964"/>
      </dsp:txXfrm>
    </dsp:sp>
    <dsp:sp modelId="{740F810A-DCD4-4E46-B8C1-7309E4252CC6}">
      <dsp:nvSpPr>
        <dsp:cNvPr id="0" name=""/>
        <dsp:cNvSpPr/>
      </dsp:nvSpPr>
      <dsp:spPr>
        <a:xfrm rot="16200000">
          <a:off x="2866989" y="-73794"/>
          <a:ext cx="2448272" cy="2595860"/>
        </a:xfrm>
        <a:prstGeom prst="flowChartManualOperati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229" bIns="0" numCol="1" spcCol="1270" anchor="t" anchorCtr="0">
          <a:noAutofit/>
        </a:bodyPr>
        <a:lstStyle/>
        <a:p>
          <a:pPr marL="0" lvl="0" indent="0" algn="l" defTabSz="1066800">
            <a:lnSpc>
              <a:spcPct val="90000"/>
            </a:lnSpc>
            <a:spcBef>
              <a:spcPct val="0"/>
            </a:spcBef>
            <a:spcAft>
              <a:spcPct val="35000"/>
            </a:spcAft>
            <a:buNone/>
          </a:pPr>
          <a:r>
            <a:rPr lang="pt-BR" sz="2400" kern="1200"/>
            <a:t>R documentation</a:t>
          </a:r>
          <a:endParaRPr lang="en-US" sz="2400" kern="1200" dirty="0"/>
        </a:p>
        <a:p>
          <a:pPr marL="171450" lvl="1" indent="-171450" algn="l" defTabSz="844550">
            <a:lnSpc>
              <a:spcPct val="90000"/>
            </a:lnSpc>
            <a:spcBef>
              <a:spcPct val="0"/>
            </a:spcBef>
            <a:spcAft>
              <a:spcPct val="15000"/>
            </a:spcAft>
            <a:buChar char="•"/>
          </a:pPr>
          <a:r>
            <a:rPr lang="pt-BR" sz="1900" kern="1200"/>
            <a:t>doc</a:t>
          </a:r>
          <a:endParaRPr lang="en-US" sz="1900" kern="1200" dirty="0"/>
        </a:p>
      </dsp:txBody>
      <dsp:txXfrm rot="5400000">
        <a:off x="2793195" y="489654"/>
        <a:ext cx="2595860" cy="1468964"/>
      </dsp:txXfrm>
    </dsp:sp>
    <dsp:sp modelId="{6F396CBB-4F8E-4164-A3CC-574EC9CE9170}">
      <dsp:nvSpPr>
        <dsp:cNvPr id="0" name=""/>
        <dsp:cNvSpPr/>
      </dsp:nvSpPr>
      <dsp:spPr>
        <a:xfrm rot="16200000">
          <a:off x="5657538" y="-73794"/>
          <a:ext cx="2448272" cy="2595860"/>
        </a:xfrm>
        <a:prstGeom prst="flowChartManualOperati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229" bIns="0" numCol="1" spcCol="1270" anchor="t" anchorCtr="0">
          <a:noAutofit/>
        </a:bodyPr>
        <a:lstStyle/>
        <a:p>
          <a:pPr marL="0" lvl="0" indent="0" algn="l" defTabSz="1066800">
            <a:lnSpc>
              <a:spcPct val="90000"/>
            </a:lnSpc>
            <a:spcBef>
              <a:spcPct val="0"/>
            </a:spcBef>
            <a:spcAft>
              <a:spcPct val="35000"/>
            </a:spcAft>
            <a:buNone/>
          </a:pPr>
          <a:r>
            <a:rPr lang="pt-BR" sz="2400" kern="1200" dirty="0"/>
            <a:t>R tools</a:t>
          </a:r>
          <a:endParaRPr lang="en-US" sz="2400" kern="1200" dirty="0"/>
        </a:p>
        <a:p>
          <a:pPr marL="171450" lvl="1" indent="-171450" algn="l" defTabSz="844550">
            <a:lnSpc>
              <a:spcPct val="90000"/>
            </a:lnSpc>
            <a:spcBef>
              <a:spcPct val="0"/>
            </a:spcBef>
            <a:spcAft>
              <a:spcPct val="15000"/>
            </a:spcAft>
            <a:buChar char="•"/>
          </a:pPr>
          <a:r>
            <a:rPr lang="pt-BR" sz="1900" kern="1200"/>
            <a:t>bin</a:t>
          </a:r>
          <a:endParaRPr lang="en-US" sz="1900" kern="1200" dirty="0"/>
        </a:p>
      </dsp:txBody>
      <dsp:txXfrm rot="5400000">
        <a:off x="5583744" y="489654"/>
        <a:ext cx="2595860" cy="1468964"/>
      </dsp:txXfrm>
    </dsp:sp>
    <dsp:sp modelId="{D7D404D6-8B59-4714-91D0-3AA00A3CF6B7}">
      <dsp:nvSpPr>
        <dsp:cNvPr id="0" name=""/>
        <dsp:cNvSpPr/>
      </dsp:nvSpPr>
      <dsp:spPr>
        <a:xfrm rot="16200000">
          <a:off x="8448088" y="-73794"/>
          <a:ext cx="2448272" cy="2595860"/>
        </a:xfrm>
        <a:prstGeom prst="flowChartManualOperation">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4229" bIns="0" numCol="1" spcCol="1270" anchor="t" anchorCtr="0">
          <a:noAutofit/>
        </a:bodyPr>
        <a:lstStyle/>
        <a:p>
          <a:pPr marL="0" lvl="0" indent="0" algn="l" defTabSz="1066800">
            <a:lnSpc>
              <a:spcPct val="90000"/>
            </a:lnSpc>
            <a:spcBef>
              <a:spcPct val="0"/>
            </a:spcBef>
            <a:spcAft>
              <a:spcPct val="35000"/>
            </a:spcAft>
            <a:buNone/>
          </a:pPr>
          <a:r>
            <a:rPr lang="pt-BR" sz="2400" kern="1200" dirty="0"/>
            <a:t>Microsoft ScaleR libraries</a:t>
          </a:r>
          <a:endParaRPr lang="en-US" sz="2400" kern="1200" dirty="0"/>
        </a:p>
        <a:p>
          <a:pPr marL="171450" lvl="1" indent="-171450" algn="l" defTabSz="844550">
            <a:lnSpc>
              <a:spcPct val="90000"/>
            </a:lnSpc>
            <a:spcBef>
              <a:spcPct val="0"/>
            </a:spcBef>
            <a:spcAft>
              <a:spcPct val="15000"/>
            </a:spcAft>
            <a:buChar char="•"/>
          </a:pPr>
          <a:r>
            <a:rPr lang="pt-BR" sz="1900" kern="1200"/>
            <a:t>library\RevoScaleR</a:t>
          </a:r>
          <a:endParaRPr lang="en-US" sz="1900" kern="1200" dirty="0"/>
        </a:p>
      </dsp:txBody>
      <dsp:txXfrm rot="5400000">
        <a:off x="8374294" y="489654"/>
        <a:ext cx="2595860" cy="146896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4/26/2017 1:36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4/26/2017 1:32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ran.microsoft.com/documents/rro/multithread/#mt-bench" TargetMode="External"/><Relationship Id="rId7" Type="http://schemas.openxmlformats.org/officeDocument/2006/relationships/hyperlink" Target="http://aka.ms/rclient/"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rstudio.com/products/RStudio/#Desktop" TargetMode="External"/><Relationship Id="rId5" Type="http://schemas.openxmlformats.org/officeDocument/2006/relationships/hyperlink" Target="https://msdn.microsoft.com/en-us/microsoft-r/scaler-getting-started" TargetMode="External"/><Relationship Id="rId4" Type="http://schemas.openxmlformats.org/officeDocument/2006/relationships/hyperlink" Target="https://social.msdn.microsoft.com/forums/en-us/home?forum=microsoftr"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Perhaps the #1 reason why SQL R Services is a value proposition is because we are pushing the computing power of SQL Server queries and R scripts to the server leaving the R client to analyze the results (such as plots)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150653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6079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188260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1875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815060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Follow the instructions in</a:t>
            </a:r>
            <a:r>
              <a:rPr lang="en-US" baseline="0" dirty="0"/>
              <a:t> </a:t>
            </a:r>
            <a:r>
              <a:rPr lang="en-US" dirty="0"/>
              <a:t>justshowus\readme.txt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953197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276517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991804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CD6E7993-B201-49D2-AF87-E638F3459757}"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886503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CD6E7993-B201-49D2-AF87-E638F3459757}"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06875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Microsoft R Open</a:t>
            </a:r>
          </a:p>
          <a:p>
            <a:r>
              <a:rPr lang="en-GB" dirty="0"/>
              <a:t>Microsoft R Open is the enhanced distribution of R from Microsoft Corporation. It is a complete open source platform for statistical analysis and data science. Being based on the open source R engine makes Microsoft R Open fully compatibility with all R packages, scripts and applications that work with that version of R. Microsoft R Open delivers </a:t>
            </a:r>
            <a:r>
              <a:rPr lang="en-GB" dirty="0">
                <a:hlinkClick r:id="rId3"/>
              </a:rPr>
              <a:t>performance boosts</a:t>
            </a:r>
            <a:r>
              <a:rPr lang="en-GB" dirty="0"/>
              <a:t>, in comparison to the standard R distribution, since R Open leverages high-performance, multi-threaded math libraries. This is Microsoft’s enhanced version of the R language.</a:t>
            </a:r>
          </a:p>
          <a:p>
            <a:endParaRPr lang="en-US" dirty="0"/>
          </a:p>
          <a:p>
            <a:r>
              <a:rPr lang="en-GB" b="1" dirty="0"/>
              <a:t>Microsoft R Client</a:t>
            </a:r>
          </a:p>
          <a:p>
            <a:r>
              <a:rPr lang="en-GB" dirty="0"/>
              <a:t>Microsoft R Client is a free, </a:t>
            </a:r>
            <a:r>
              <a:rPr lang="en-GB" dirty="0">
                <a:hlinkClick r:id="rId4"/>
              </a:rPr>
              <a:t>community-supported</a:t>
            </a:r>
            <a:r>
              <a:rPr lang="en-GB" dirty="0"/>
              <a:t>, data science tool for high performance analytics. R Client is built on top of Microsoft R Open so you can use any open source R package to build your analytics. Additionally, R Client introduces the </a:t>
            </a:r>
            <a:r>
              <a:rPr lang="en-GB" dirty="0">
                <a:hlinkClick r:id="rId5"/>
              </a:rPr>
              <a:t>powerful </a:t>
            </a:r>
            <a:r>
              <a:rPr lang="en-GB" dirty="0" err="1">
                <a:hlinkClick r:id="rId5"/>
              </a:rPr>
              <a:t>ScaleR</a:t>
            </a:r>
            <a:r>
              <a:rPr lang="en-GB" dirty="0">
                <a:hlinkClick r:id="rId5"/>
              </a:rPr>
              <a:t> technology</a:t>
            </a:r>
            <a:r>
              <a:rPr lang="en-GB" dirty="0"/>
              <a:t> and its proprietary functions to benefit from parallelization and remote computing. A lot of data scientists also use </a:t>
            </a:r>
            <a:r>
              <a:rPr lang="en-GB" dirty="0" err="1"/>
              <a:t>Rstudio</a:t>
            </a:r>
            <a:r>
              <a:rPr lang="en-GB" dirty="0"/>
              <a:t> (</a:t>
            </a:r>
            <a:r>
              <a:rPr lang="en-GB" dirty="0">
                <a:hlinkClick r:id="rId6"/>
              </a:rPr>
              <a:t>https://www.rstudio.com/products/RStudio/#Desktop</a:t>
            </a:r>
            <a:r>
              <a:rPr lang="en-GB" dirty="0"/>
              <a:t>), but now the Microsoft R Client is also available (</a:t>
            </a:r>
            <a:r>
              <a:rPr lang="en-GB" dirty="0">
                <a:hlinkClick r:id="rId7"/>
              </a:rPr>
              <a:t>http://aka.ms/rclient/</a:t>
            </a:r>
            <a:r>
              <a:rPr lang="en-GB" dirty="0"/>
              <a:t>). Finally, there is a Visual Studio template set for writing ‘R’ (</a:t>
            </a:r>
            <a:r>
              <a:rPr lang="en-GB" dirty="0">
                <a:hlinkClick r:id="rId6"/>
              </a:rPr>
              <a:t>https://Microsoft.github.io/RTVS-docs/installation.html</a:t>
            </a:r>
            <a:r>
              <a:rPr lang="en-GB" dirty="0"/>
              <a:t>)</a:t>
            </a:r>
          </a:p>
          <a:p>
            <a:endParaRPr lang="en-US" dirty="0"/>
          </a:p>
          <a:p>
            <a:r>
              <a:rPr lang="en-GB" b="1" dirty="0"/>
              <a:t>Microsoft R Server</a:t>
            </a:r>
          </a:p>
          <a:p>
            <a:r>
              <a:rPr lang="en-US" dirty="0">
                <a:effectLst/>
              </a:rPr>
              <a:t>You can use Microsoft R Server for distributed computing on multiple platforms. When you install from SQL Server setup, you get the Windows-based server and all the required tools for publishing and deploying models. Microsoft R Server is most likely to be used when the data being </a:t>
            </a:r>
            <a:r>
              <a:rPr lang="en-US" dirty="0" err="1">
                <a:effectLst/>
              </a:rPr>
              <a:t>analysed</a:t>
            </a:r>
            <a:r>
              <a:rPr lang="en-US" dirty="0">
                <a:effectLst/>
              </a:rPr>
              <a:t> sits in non SQL Server environment (e.g. HADOOP / </a:t>
            </a:r>
            <a:r>
              <a:rPr lang="en-US" dirty="0" err="1">
                <a:effectLst/>
              </a:rPr>
              <a:t>TarraData</a:t>
            </a:r>
            <a:r>
              <a:rPr lang="en-US" dirty="0">
                <a:effectLst/>
              </a:rPr>
              <a:t> / etc..).</a:t>
            </a:r>
          </a:p>
          <a:p>
            <a:endParaRPr lang="en-US" dirty="0"/>
          </a:p>
          <a:p>
            <a:r>
              <a:rPr lang="en-GB" b="1" dirty="0"/>
              <a:t>SQL Server Machine Learning Services</a:t>
            </a:r>
          </a:p>
          <a:p>
            <a:r>
              <a:rPr lang="en-GB" dirty="0"/>
              <a:t>SQL Server provides a platform for developing intelligent applications that uncover new insights. You can use the rich and powerful R language and the many open source packages to create models and generate predictions using your SQL Server data. </a:t>
            </a:r>
          </a:p>
          <a:p>
            <a:r>
              <a:rPr lang="en-GB" dirty="0"/>
              <a:t>In SQL Server 2016, Microsoft introduced SQL Server R Services, a feature that supports enterprise-scale data science by integrating the R language with SQL Server database engine.</a:t>
            </a:r>
          </a:p>
          <a:p>
            <a:r>
              <a:rPr lang="en-GB" dirty="0"/>
              <a:t>In SQL Server 2017, machine learning becomes even more powerful, with addition of support for the popular Python language. To reflect the support for multiple languages, as of CTP 2.0, SQL Server R Services has also been renamed as Machine Learning Services (In-Database).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2:24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661739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291767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710252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4/26/2017 1:32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09399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4420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MPI is Messaging Passing Interface and is used by R and ScaleR to support parallel computing: https://msdn.microsoft.com/en-us/library/bb524831(v=vs.85).aspx</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4252117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one of the very few scenarios where setup has to connect to the internet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82249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Follow the instructions in</a:t>
            </a:r>
            <a:r>
              <a:rPr lang="en-US" baseline="0" dirty="0"/>
              <a:t> </a:t>
            </a:r>
            <a:r>
              <a:rPr lang="en-US" dirty="0"/>
              <a:t>justshowus\readme.txt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9AB2E0C1-2107-4DA2-BB49-BDF54AED96B7}"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335904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other “extensible” environments we have used in the past</a:t>
            </a:r>
          </a:p>
          <a:p>
            <a:endParaRPr lang="en-US" baseline="0" dirty="0"/>
          </a:p>
          <a:p>
            <a:r>
              <a:rPr lang="en-US" baseline="0" dirty="0"/>
              <a:t>xproc</a:t>
            </a:r>
          </a:p>
          <a:p>
            <a:r>
              <a:rPr lang="en-US" baseline="0" dirty="0"/>
              <a:t>sp_OA</a:t>
            </a:r>
          </a:p>
          <a:p>
            <a:r>
              <a:rPr lang="en-US" baseline="0" dirty="0"/>
              <a:t>Linked servers</a:t>
            </a:r>
          </a:p>
          <a:p>
            <a:r>
              <a:rPr lang="en-US" baseline="0" dirty="0"/>
              <a:t>Full-text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815173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sp_execute_external_script is an example of a special proc or specproc. The source code of the procedure can’t be found in the resource db. It is implemented in our source code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92581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deploy a “process pool” when launching scripts so when you run a script execution you will see more than one rterm/bxlserver pair. Since rterm is a windows console app you will also see a conhost.exe for each rterm.exe</a:t>
            </a:r>
          </a:p>
          <a:p>
            <a:endParaRPr lang="en-US" baseline="0" dirty="0"/>
          </a:p>
          <a:p>
            <a:r>
              <a:rPr lang="en-US" baseline="0" dirty="0"/>
              <a:t>Rterm = R runtime command interpreter</a:t>
            </a:r>
          </a:p>
          <a:p>
            <a:r>
              <a:rPr lang="en-US" baseline="0" dirty="0"/>
              <a:t>Bxlserver = Microsoft R Server process which also hosts sqlsatellite.dll</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2CB5568C-11AE-48B7-9B16-C02677ED33D1}" type="datetime8">
              <a:rPr lang="en-US" smtClean="0"/>
              <a:t>4/26/2017 1:32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899342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mt590869.aspx"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msdn.microsoft.com/en-us/library/mt591988.aspx" TargetMode="External"/><Relationship Id="rId4" Type="http://schemas.openxmlformats.org/officeDocument/2006/relationships/hyperlink" Target="https://msdn.microsoft.com/en-US/library/mt653951.aspx"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msdn.microsoft.com/en-us/library/windows/desktop/ms684161(v=vs.85).aspx"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blog.revolutionanalytics.com/" TargetMode="External"/><Relationship Id="rId3" Type="http://schemas.openxmlformats.org/officeDocument/2006/relationships/hyperlink" Target="https://msdn.microsoft.com/en-us/library/mt604885.aspx" TargetMode="External"/><Relationship Id="rId7" Type="http://schemas.openxmlformats.org/officeDocument/2006/relationships/hyperlink" Target="https://blogs.msdn.microsoft.com/microsoftrservertigerteam/tag/sql-r-servic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aka.ms/bobsql" TargetMode="External"/><Relationship Id="rId5" Type="http://schemas.openxmlformats.org/officeDocument/2006/relationships/hyperlink" Target="https://blogs.msdn.microsoft.com/sqlcat/2016/06/16/early-customer-experiences-with-sql-server-r-services/" TargetMode="External"/><Relationship Id="rId4" Type="http://schemas.openxmlformats.org/officeDocument/2006/relationships/hyperlink" Target="https://blogs.technet.microsoft.com/dataplatforminsider/2016/03/29/in-database-advanced-analytics-with-r-in-sql-server-201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msdn.microsoft.com/en-us/library/mt709429.aspx" TargetMode="Externa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msdn.microsoft.com/en-us/library/mt721284.aspx"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0.png"/><Relationship Id="rId7" Type="http://schemas.openxmlformats.org/officeDocument/2006/relationships/diagramLayout" Target="../diagrams/layout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Data" Target="../diagrams/data3.xml"/><Relationship Id="rId11" Type="http://schemas.openxmlformats.org/officeDocument/2006/relationships/hyperlink" Target="https://msdnstage.redmond.corp.microsoft.com/en-US/library/mt695942(SQL.130).aspx" TargetMode="External"/><Relationship Id="rId5" Type="http://schemas.openxmlformats.org/officeDocument/2006/relationships/hyperlink" Target="https://msdnstage.redmond.corp.microsoft.com/en-us/library/mt748179.aspx" TargetMode="External"/><Relationship Id="rId10" Type="http://schemas.microsoft.com/office/2007/relationships/diagramDrawing" Target="../diagrams/drawing3.xml"/><Relationship Id="rId4" Type="http://schemas.openxmlformats.org/officeDocument/2006/relationships/image" Target="../media/image11.png"/><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tat.ethz.ch/R-manual/R-devel/library/base/html/source.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mt709082.aspx"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 Services – An Introduction</a:t>
            </a:r>
          </a:p>
        </p:txBody>
      </p:sp>
      <p:sp>
        <p:nvSpPr>
          <p:cNvPr id="3" name="Text Placeholder 2"/>
          <p:cNvSpPr>
            <a:spLocks noGrp="1"/>
          </p:cNvSpPr>
          <p:nvPr>
            <p:ph type="body" sz="quarter" idx="14"/>
          </p:nvPr>
        </p:nvSpPr>
        <p:spPr>
          <a:xfrm>
            <a:off x="392403" y="3780177"/>
            <a:ext cx="6324535" cy="2164078"/>
          </a:xfrm>
        </p:spPr>
        <p:txBody>
          <a:bodyPr/>
          <a:lstStyle/>
          <a:p>
            <a:endParaRPr lang="en-US" dirty="0"/>
          </a:p>
          <a:p>
            <a:r>
              <a:rPr lang="en-US" dirty="0"/>
              <a:t>Dave Thulborn</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 Services (In-Database) is scalable</a:t>
            </a:r>
          </a:p>
        </p:txBody>
      </p:sp>
      <p:sp>
        <p:nvSpPr>
          <p:cNvPr id="6" name="Text Placeholder 5"/>
          <p:cNvSpPr>
            <a:spLocks noGrp="1"/>
          </p:cNvSpPr>
          <p:nvPr>
            <p:ph type="body" sz="quarter" idx="10"/>
          </p:nvPr>
        </p:nvSpPr>
        <p:spPr>
          <a:xfrm>
            <a:off x="279665" y="1135062"/>
            <a:ext cx="11887200" cy="5561012"/>
          </a:xfrm>
        </p:spPr>
        <p:txBody>
          <a:bodyPr/>
          <a:lstStyle/>
          <a:p>
            <a:r>
              <a:rPr lang="en-IN" sz="2800" dirty="0">
                <a:solidFill>
                  <a:schemeClr val="accent1"/>
                </a:solidFill>
              </a:rPr>
              <a:t>More efficient than standalone R clients</a:t>
            </a:r>
          </a:p>
          <a:p>
            <a:pPr lvl="1"/>
            <a:r>
              <a:rPr lang="en-IN" sz="1800" dirty="0">
                <a:solidFill>
                  <a:schemeClr val="accent1"/>
                </a:solidFill>
              </a:rPr>
              <a:t>Data does not have to all fit in memory</a:t>
            </a:r>
          </a:p>
          <a:p>
            <a:pPr lvl="1"/>
            <a:r>
              <a:rPr lang="en-IN" sz="1800" dirty="0">
                <a:solidFill>
                  <a:schemeClr val="accent1"/>
                </a:solidFill>
              </a:rPr>
              <a:t>Reduced data transmission over the network</a:t>
            </a:r>
          </a:p>
          <a:p>
            <a:pPr lvl="1"/>
            <a:endParaRPr lang="en-IN" sz="1800" dirty="0">
              <a:solidFill>
                <a:schemeClr val="accent1"/>
              </a:solidFill>
            </a:endParaRPr>
          </a:p>
          <a:p>
            <a:r>
              <a:rPr lang="en-IN" sz="2800" dirty="0">
                <a:solidFill>
                  <a:schemeClr val="accent1"/>
                </a:solidFill>
              </a:rPr>
              <a:t>Most R Open functions are single threaded</a:t>
            </a:r>
          </a:p>
          <a:p>
            <a:pPr lvl="1"/>
            <a:r>
              <a:rPr lang="en-IN" sz="1800" dirty="0">
                <a:solidFill>
                  <a:schemeClr val="accent1"/>
                </a:solidFill>
              </a:rPr>
              <a:t>Use the ScaleR APIs for scalable R scripts that are multi-threaded on the SQL Server computer</a:t>
            </a:r>
          </a:p>
          <a:p>
            <a:pPr lvl="1"/>
            <a:endParaRPr lang="en-IN" sz="1800" dirty="0">
              <a:solidFill>
                <a:schemeClr val="accent1"/>
              </a:solidFill>
            </a:endParaRPr>
          </a:p>
          <a:p>
            <a:r>
              <a:rPr lang="en-IN" sz="2800" dirty="0">
                <a:solidFill>
                  <a:schemeClr val="accent1"/>
                </a:solidFill>
              </a:rPr>
              <a:t>We can stream data in parallel and batches from SQL Server</a:t>
            </a:r>
          </a:p>
          <a:p>
            <a:endParaRPr lang="en-IN" sz="2800" dirty="0">
              <a:solidFill>
                <a:schemeClr val="accent1"/>
              </a:solidFill>
            </a:endParaRPr>
          </a:p>
          <a:p>
            <a:r>
              <a:rPr lang="en-IN" sz="2800" dirty="0">
                <a:solidFill>
                  <a:schemeClr val="accent1"/>
                </a:solidFill>
              </a:rPr>
              <a:t>Use the power of SQL Server and R Server to develop, train, and execution</a:t>
            </a:r>
          </a:p>
          <a:p>
            <a:pPr lvl="1"/>
            <a:r>
              <a:rPr lang="en-IN" sz="1800" dirty="0">
                <a:solidFill>
                  <a:schemeClr val="accent1"/>
                </a:solidFill>
              </a:rPr>
              <a:t>SQL Server Compute Context</a:t>
            </a:r>
          </a:p>
          <a:p>
            <a:pPr lvl="1"/>
            <a:r>
              <a:rPr lang="en-IN" sz="1800" dirty="0">
                <a:solidFill>
                  <a:schemeClr val="accent1"/>
                </a:solidFill>
              </a:rPr>
              <a:t>T-SQL queries</a:t>
            </a:r>
          </a:p>
          <a:p>
            <a:pPr lvl="1"/>
            <a:r>
              <a:rPr lang="en-IN" sz="1800" dirty="0">
                <a:solidFill>
                  <a:schemeClr val="accent1"/>
                </a:solidFill>
              </a:rPr>
              <a:t>Columnstore indexes</a:t>
            </a:r>
          </a:p>
          <a:p>
            <a:pPr lvl="1"/>
            <a:r>
              <a:rPr lang="en-IN" sz="1800" dirty="0">
                <a:solidFill>
                  <a:schemeClr val="accent1"/>
                </a:solidFill>
              </a:rPr>
              <a:t>Data compression</a:t>
            </a:r>
          </a:p>
          <a:p>
            <a:pPr lvl="1"/>
            <a:r>
              <a:rPr lang="en-IN" sz="1800" dirty="0">
                <a:solidFill>
                  <a:schemeClr val="accent1"/>
                </a:solidFill>
              </a:rPr>
              <a:t>Parallel query execution</a:t>
            </a:r>
          </a:p>
          <a:p>
            <a:pPr lvl="1"/>
            <a:r>
              <a:rPr lang="en-IN" sz="1800" dirty="0">
                <a:solidFill>
                  <a:schemeClr val="accent1"/>
                </a:solidFill>
              </a:rPr>
              <a:t>Stored procedures</a:t>
            </a:r>
          </a:p>
        </p:txBody>
      </p:sp>
      <p:sp>
        <p:nvSpPr>
          <p:cNvPr id="4" name="Thought Bubble: Cloud 3"/>
          <p:cNvSpPr/>
          <p:nvPr/>
        </p:nvSpPr>
        <p:spPr>
          <a:xfrm>
            <a:off x="9190037" y="220662"/>
            <a:ext cx="3058054" cy="1679575"/>
          </a:xfrm>
          <a:prstGeom prst="cloudCallout">
            <a:avLst>
              <a:gd name="adj1" fmla="val -27700"/>
              <a:gd name="adj2" fmla="val 528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Edition gives you the optimum scalability</a:t>
            </a:r>
          </a:p>
        </p:txBody>
      </p:sp>
      <p:sp>
        <p:nvSpPr>
          <p:cNvPr id="2" name="Thought Bubble: Cloud 1"/>
          <p:cNvSpPr/>
          <p:nvPr/>
        </p:nvSpPr>
        <p:spPr bwMode="auto">
          <a:xfrm>
            <a:off x="5303837" y="5249862"/>
            <a:ext cx="6860366" cy="1676399"/>
          </a:xfrm>
          <a:prstGeom prst="cloudCallout">
            <a:avLst>
              <a:gd name="adj1" fmla="val -30294"/>
              <a:gd name="adj2" fmla="val -5339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It’s all about using the compute power of the server close to the data</a:t>
            </a:r>
          </a:p>
        </p:txBody>
      </p:sp>
    </p:spTree>
    <p:extLst>
      <p:ext uri="{BB962C8B-B14F-4D97-AF65-F5344CB8AC3E}">
        <p14:creationId xmlns:p14="http://schemas.microsoft.com/office/powerpoint/2010/main" val="138667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 Services (In-Database) is secure</a:t>
            </a:r>
          </a:p>
        </p:txBody>
      </p:sp>
      <p:graphicFrame>
        <p:nvGraphicFramePr>
          <p:cNvPr id="7" name="Content Placeholder 5"/>
          <p:cNvGraphicFramePr>
            <a:graphicFrameLocks/>
          </p:cNvGraphicFramePr>
          <p:nvPr>
            <p:extLst>
              <p:ext uri="{D42A27DB-BD31-4B8C-83A1-F6EECF244321}">
                <p14:modId xmlns:p14="http://schemas.microsoft.com/office/powerpoint/2010/main" val="3455446840"/>
              </p:ext>
            </p:extLst>
          </p:nvPr>
        </p:nvGraphicFramePr>
        <p:xfrm>
          <a:off x="623392" y="1542802"/>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hought Bubble: Cloud 7"/>
          <p:cNvSpPr/>
          <p:nvPr/>
        </p:nvSpPr>
        <p:spPr>
          <a:xfrm>
            <a:off x="8846096" y="3703042"/>
            <a:ext cx="2592288" cy="288032"/>
          </a:xfrm>
          <a:prstGeom prst="cloud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MSSQLSERVR0n</a:t>
            </a:r>
          </a:p>
        </p:txBody>
      </p:sp>
    </p:spTree>
    <p:extLst>
      <p:ext uri="{BB962C8B-B14F-4D97-AF65-F5344CB8AC3E}">
        <p14:creationId xmlns:p14="http://schemas.microsoft.com/office/powerpoint/2010/main" val="3256112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graphicEl>
                                              <a:dgm id="{3593C768-984F-4278-AA92-585EC54741CA}"/>
                                            </p:graphicEl>
                                          </p:spTgt>
                                        </p:tgtEl>
                                        <p:attrNameLst>
                                          <p:attrName>style.visibility</p:attrName>
                                        </p:attrNameLst>
                                      </p:cBhvr>
                                      <p:to>
                                        <p:strVal val="visible"/>
                                      </p:to>
                                    </p:set>
                                    <p:animEffect transition="in" filter="wipe(down)">
                                      <p:cBhvr>
                                        <p:cTn id="7" dur="500"/>
                                        <p:tgtEl>
                                          <p:spTgt spid="7">
                                            <p:graphicEl>
                                              <a:dgm id="{3593C768-984F-4278-AA92-585EC54741CA}"/>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graphicEl>
                                              <a:dgm id="{2BA834FF-79E9-4B73-AF11-C840508FE5B0}"/>
                                            </p:graphicEl>
                                          </p:spTgt>
                                        </p:tgtEl>
                                        <p:attrNameLst>
                                          <p:attrName>style.visibility</p:attrName>
                                        </p:attrNameLst>
                                      </p:cBhvr>
                                      <p:to>
                                        <p:strVal val="visible"/>
                                      </p:to>
                                    </p:set>
                                    <p:animEffect transition="in" filter="wipe(down)">
                                      <p:cBhvr>
                                        <p:cTn id="11" dur="500"/>
                                        <p:tgtEl>
                                          <p:spTgt spid="7">
                                            <p:graphicEl>
                                              <a:dgm id="{2BA834FF-79E9-4B73-AF11-C840508FE5B0}"/>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graphicEl>
                                              <a:dgm id="{B36F8EDA-3CD3-47B8-9CD3-B5C2504A5EE7}"/>
                                            </p:graphicEl>
                                          </p:spTgt>
                                        </p:tgtEl>
                                        <p:attrNameLst>
                                          <p:attrName>style.visibility</p:attrName>
                                        </p:attrNameLst>
                                      </p:cBhvr>
                                      <p:to>
                                        <p:strVal val="visible"/>
                                      </p:to>
                                    </p:set>
                                    <p:animEffect transition="in" filter="wipe(down)">
                                      <p:cBhvr>
                                        <p:cTn id="15" dur="500"/>
                                        <p:tgtEl>
                                          <p:spTgt spid="7">
                                            <p:graphicEl>
                                              <a:dgm id="{B36F8EDA-3CD3-47B8-9CD3-B5C2504A5EE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graphicEl>
                                              <a:dgm id="{EAE46F67-42F0-479E-8A50-21FA1EC10A4F}"/>
                                            </p:graphicEl>
                                          </p:spTgt>
                                        </p:tgtEl>
                                        <p:attrNameLst>
                                          <p:attrName>style.visibility</p:attrName>
                                        </p:attrNameLst>
                                      </p:cBhvr>
                                      <p:to>
                                        <p:strVal val="visible"/>
                                      </p:to>
                                    </p:set>
                                    <p:animEffect transition="in" filter="wipe(down)">
                                      <p:cBhvr>
                                        <p:cTn id="20" dur="500"/>
                                        <p:tgtEl>
                                          <p:spTgt spid="7">
                                            <p:graphicEl>
                                              <a:dgm id="{EAE46F67-42F0-479E-8A50-21FA1EC10A4F}"/>
                                            </p:graphicEl>
                                          </p:spTgt>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7">
                                            <p:graphicEl>
                                              <a:dgm id="{D7E0DC02-84A5-43F8-B566-955AB216F032}"/>
                                            </p:graphicEl>
                                          </p:spTgt>
                                        </p:tgtEl>
                                        <p:attrNameLst>
                                          <p:attrName>style.visibility</p:attrName>
                                        </p:attrNameLst>
                                      </p:cBhvr>
                                      <p:to>
                                        <p:strVal val="visible"/>
                                      </p:to>
                                    </p:set>
                                    <p:animEffect transition="in" filter="wipe(down)">
                                      <p:cBhvr>
                                        <p:cTn id="24" dur="500"/>
                                        <p:tgtEl>
                                          <p:spTgt spid="7">
                                            <p:graphicEl>
                                              <a:dgm id="{D7E0DC02-84A5-43F8-B566-955AB216F032}"/>
                                            </p:graphicEl>
                                          </p:spTgt>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7">
                                            <p:graphicEl>
                                              <a:dgm id="{D4A9E8F2-8B7A-4475-BB01-1FEB73B36233}"/>
                                            </p:graphicEl>
                                          </p:spTgt>
                                        </p:tgtEl>
                                        <p:attrNameLst>
                                          <p:attrName>style.visibility</p:attrName>
                                        </p:attrNameLst>
                                      </p:cBhvr>
                                      <p:to>
                                        <p:strVal val="visible"/>
                                      </p:to>
                                    </p:set>
                                    <p:animEffect transition="in" filter="wipe(down)">
                                      <p:cBhvr>
                                        <p:cTn id="28" dur="500"/>
                                        <p:tgtEl>
                                          <p:spTgt spid="7">
                                            <p:graphicEl>
                                              <a:dgm id="{D4A9E8F2-8B7A-4475-BB01-1FEB73B36233}"/>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graphicEl>
                                              <a:dgm id="{CDFA4AA8-9A6D-4A75-88EC-07A9A2A67900}"/>
                                            </p:graphicEl>
                                          </p:spTgt>
                                        </p:tgtEl>
                                        <p:attrNameLst>
                                          <p:attrName>style.visibility</p:attrName>
                                        </p:attrNameLst>
                                      </p:cBhvr>
                                      <p:to>
                                        <p:strVal val="visible"/>
                                      </p:to>
                                    </p:set>
                                    <p:animEffect transition="in" filter="wipe(down)">
                                      <p:cBhvr>
                                        <p:cTn id="33" dur="500"/>
                                        <p:tgtEl>
                                          <p:spTgt spid="7">
                                            <p:graphicEl>
                                              <a:dgm id="{CDFA4AA8-9A6D-4A75-88EC-07A9A2A67900}"/>
                                            </p:graphicEl>
                                          </p:spTgt>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7">
                                            <p:graphicEl>
                                              <a:dgm id="{719CA335-3A64-4577-AD89-24ACF7B0150A}"/>
                                            </p:graphicEl>
                                          </p:spTgt>
                                        </p:tgtEl>
                                        <p:attrNameLst>
                                          <p:attrName>style.visibility</p:attrName>
                                        </p:attrNameLst>
                                      </p:cBhvr>
                                      <p:to>
                                        <p:strVal val="visible"/>
                                      </p:to>
                                    </p:set>
                                    <p:animEffect transition="in" filter="wipe(down)">
                                      <p:cBhvr>
                                        <p:cTn id="37" dur="500"/>
                                        <p:tgtEl>
                                          <p:spTgt spid="7">
                                            <p:graphicEl>
                                              <a:dgm id="{719CA335-3A64-4577-AD89-24ACF7B0150A}"/>
                                            </p:graphicEl>
                                          </p:spTgt>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7">
                                            <p:graphicEl>
                                              <a:dgm id="{AB0C019B-650A-4025-91D4-9AD3530BD8B4}"/>
                                            </p:graphicEl>
                                          </p:spTgt>
                                        </p:tgtEl>
                                        <p:attrNameLst>
                                          <p:attrName>style.visibility</p:attrName>
                                        </p:attrNameLst>
                                      </p:cBhvr>
                                      <p:to>
                                        <p:strVal val="visible"/>
                                      </p:to>
                                    </p:set>
                                    <p:animEffect transition="in" filter="wipe(down)">
                                      <p:cBhvr>
                                        <p:cTn id="41" dur="500"/>
                                        <p:tgtEl>
                                          <p:spTgt spid="7">
                                            <p:graphicEl>
                                              <a:dgm id="{AB0C019B-650A-4025-91D4-9AD3530BD8B4}"/>
                                            </p:graphicEl>
                                          </p:spTgt>
                                        </p:tgtEl>
                                      </p:cBhvr>
                                    </p:animEffec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7">
                                            <p:graphicEl>
                                              <a:dgm id="{467D6BF8-4944-46DC-8273-A858D1008331}"/>
                                            </p:graphicEl>
                                          </p:spTgt>
                                        </p:tgtEl>
                                        <p:attrNameLst>
                                          <p:attrName>style.visibility</p:attrName>
                                        </p:attrNameLst>
                                      </p:cBhvr>
                                      <p:to>
                                        <p:strVal val="visible"/>
                                      </p:to>
                                    </p:set>
                                    <p:animEffect transition="in" filter="wipe(down)">
                                      <p:cBhvr>
                                        <p:cTn id="48" dur="500"/>
                                        <p:tgtEl>
                                          <p:spTgt spid="7">
                                            <p:graphicEl>
                                              <a:dgm id="{467D6BF8-4944-46DC-8273-A858D10083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Best Practices and Performance Considerations</a:t>
            </a:r>
          </a:p>
        </p:txBody>
      </p:sp>
      <p:sp>
        <p:nvSpPr>
          <p:cNvPr id="6" name="Text Placeholder 5"/>
          <p:cNvSpPr>
            <a:spLocks noGrp="1"/>
          </p:cNvSpPr>
          <p:nvPr>
            <p:ph type="body" sz="quarter" idx="10"/>
          </p:nvPr>
        </p:nvSpPr>
        <p:spPr>
          <a:xfrm>
            <a:off x="274638" y="1212850"/>
            <a:ext cx="11887200" cy="5650778"/>
          </a:xfrm>
        </p:spPr>
        <p:txBody>
          <a:bodyPr/>
          <a:lstStyle/>
          <a:p>
            <a:pPr>
              <a:buFont typeface="Wingdings" panose="05000000000000000000" pitchFamily="2" charset="2"/>
              <a:buChar char="ü"/>
            </a:pPr>
            <a:r>
              <a:rPr lang="en-IN" sz="2800" dirty="0">
                <a:solidFill>
                  <a:schemeClr val="accent1"/>
                </a:solidFill>
              </a:rPr>
              <a:t>Computer with enough cores, memory, and disk speed</a:t>
            </a:r>
          </a:p>
          <a:p>
            <a:pPr>
              <a:buFont typeface="Wingdings" panose="05000000000000000000" pitchFamily="2" charset="2"/>
              <a:buChar char="ü"/>
            </a:pPr>
            <a:r>
              <a:rPr lang="en-IN" sz="2800" dirty="0">
                <a:solidFill>
                  <a:schemeClr val="accent1"/>
                </a:solidFill>
              </a:rPr>
              <a:t>High Performance Power Option</a:t>
            </a:r>
          </a:p>
          <a:p>
            <a:pPr>
              <a:buFont typeface="Wingdings" panose="05000000000000000000" pitchFamily="2" charset="2"/>
              <a:buChar char="ü"/>
            </a:pPr>
            <a:r>
              <a:rPr lang="en-IN" sz="2800" dirty="0">
                <a:solidFill>
                  <a:schemeClr val="accent1"/>
                </a:solidFill>
              </a:rPr>
              <a:t>Balance memory needed by SQL Server and external pool</a:t>
            </a:r>
          </a:p>
          <a:p>
            <a:pPr>
              <a:buFont typeface="Wingdings" panose="05000000000000000000" pitchFamily="2" charset="2"/>
              <a:buChar char="ü"/>
            </a:pPr>
            <a:r>
              <a:rPr lang="en-IN" sz="2800" dirty="0">
                <a:solidFill>
                  <a:schemeClr val="accent1"/>
                </a:solidFill>
              </a:rPr>
              <a:t>Launchpad needs specific </a:t>
            </a:r>
            <a:r>
              <a:rPr lang="en-IN" sz="2800" dirty="0">
                <a:solidFill>
                  <a:schemeClr val="accent1"/>
                </a:solidFill>
                <a:hlinkClick r:id="rId3"/>
              </a:rPr>
              <a:t>privileges</a:t>
            </a:r>
            <a:endParaRPr lang="en-IN" sz="2800" dirty="0">
              <a:solidFill>
                <a:schemeClr val="accent1"/>
              </a:solidFill>
            </a:endParaRPr>
          </a:p>
          <a:p>
            <a:pPr>
              <a:buFont typeface="Wingdings" panose="05000000000000000000" pitchFamily="2" charset="2"/>
              <a:buChar char="ü"/>
            </a:pPr>
            <a:r>
              <a:rPr lang="en-IN" sz="2800" dirty="0">
                <a:solidFill>
                  <a:schemeClr val="accent1"/>
                </a:solidFill>
              </a:rPr>
              <a:t>Be sure SQLRUserGroup has log on local rights</a:t>
            </a:r>
          </a:p>
          <a:p>
            <a:pPr>
              <a:buFont typeface="Wingdings" panose="05000000000000000000" pitchFamily="2" charset="2"/>
              <a:buChar char="ü"/>
            </a:pPr>
            <a:r>
              <a:rPr lang="en-IN" sz="2800" dirty="0">
                <a:solidFill>
                  <a:schemeClr val="accent1"/>
                </a:solidFill>
              </a:rPr>
              <a:t>Restart the SQL Server Service not stop/start (Launchpad is dependent)</a:t>
            </a:r>
          </a:p>
          <a:p>
            <a:pPr>
              <a:buFont typeface="Wingdings" panose="05000000000000000000" pitchFamily="2" charset="2"/>
              <a:buChar char="ü"/>
            </a:pPr>
            <a:r>
              <a:rPr lang="en-IN" sz="2800" dirty="0">
                <a:solidFill>
                  <a:schemeClr val="accent1"/>
                </a:solidFill>
              </a:rPr>
              <a:t>8dot3 notation needs to be enabled. Read more </a:t>
            </a:r>
            <a:r>
              <a:rPr lang="en-IN" sz="2800" dirty="0">
                <a:solidFill>
                  <a:schemeClr val="accent1"/>
                </a:solidFill>
                <a:hlinkClick r:id="rId4"/>
              </a:rPr>
              <a:t>here</a:t>
            </a:r>
            <a:endParaRPr lang="en-IN" sz="2800" dirty="0">
              <a:solidFill>
                <a:schemeClr val="accent1"/>
              </a:solidFill>
            </a:endParaRPr>
          </a:p>
          <a:p>
            <a:pPr>
              <a:buFont typeface="Wingdings" panose="05000000000000000000" pitchFamily="2" charset="2"/>
              <a:buChar char="ü"/>
            </a:pPr>
            <a:r>
              <a:rPr lang="en-IN" sz="2800" dirty="0">
                <a:solidFill>
                  <a:schemeClr val="accent1"/>
                </a:solidFill>
              </a:rPr>
              <a:t>Remote ODBC execution requires SQLRUserGroup login</a:t>
            </a:r>
          </a:p>
          <a:p>
            <a:pPr>
              <a:buFont typeface="Wingdings" panose="05000000000000000000" pitchFamily="2" charset="2"/>
              <a:buChar char="ü"/>
            </a:pPr>
            <a:r>
              <a:rPr lang="en-IN" sz="2800" dirty="0">
                <a:solidFill>
                  <a:schemeClr val="accent1"/>
                </a:solidFill>
              </a:rPr>
              <a:t>20 unique users allowed to execute R scripts concurrently by default</a:t>
            </a:r>
          </a:p>
          <a:p>
            <a:pPr>
              <a:buFont typeface="Wingdings" panose="05000000000000000000" pitchFamily="2" charset="2"/>
              <a:buChar char="ü"/>
            </a:pPr>
            <a:r>
              <a:rPr lang="en-IN" sz="2800" dirty="0">
                <a:solidFill>
                  <a:schemeClr val="accent1"/>
                </a:solidFill>
              </a:rPr>
              <a:t>SQL Server Query and Index design still apply</a:t>
            </a:r>
          </a:p>
          <a:p>
            <a:pPr>
              <a:buFont typeface="Wingdings" panose="05000000000000000000" pitchFamily="2" charset="2"/>
              <a:buChar char="ü"/>
            </a:pPr>
            <a:r>
              <a:rPr lang="en-IN" sz="2800" dirty="0">
                <a:solidFill>
                  <a:schemeClr val="accent1"/>
                </a:solidFill>
              </a:rPr>
              <a:t>R scripts can often benefit from tuning</a:t>
            </a:r>
          </a:p>
          <a:p>
            <a:pPr lvl="1"/>
            <a:endParaRPr lang="en-US" dirty="0"/>
          </a:p>
        </p:txBody>
      </p:sp>
      <p:sp>
        <p:nvSpPr>
          <p:cNvPr id="4" name="Thought Bubble: Cloud 3"/>
          <p:cNvSpPr/>
          <p:nvPr/>
        </p:nvSpPr>
        <p:spPr>
          <a:xfrm>
            <a:off x="9461020" y="982662"/>
            <a:ext cx="2736304" cy="663876"/>
          </a:xfrm>
          <a:prstGeom prst="cloudCallout">
            <a:avLst>
              <a:gd name="adj1" fmla="val -67343"/>
              <a:gd name="adj2" fmla="val 292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docs recommend min 32Gb</a:t>
            </a:r>
          </a:p>
        </p:txBody>
      </p:sp>
      <p:sp>
        <p:nvSpPr>
          <p:cNvPr id="5" name="Thought Bubble: Cloud 4"/>
          <p:cNvSpPr/>
          <p:nvPr/>
        </p:nvSpPr>
        <p:spPr>
          <a:xfrm>
            <a:off x="10028237" y="1793866"/>
            <a:ext cx="2304256" cy="1080120"/>
          </a:xfrm>
          <a:prstGeom prst="cloudCallout">
            <a:avLst>
              <a:gd name="adj1" fmla="val -73424"/>
              <a:gd name="adj2" fmla="val 57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 max memory is 20% of RAM</a:t>
            </a:r>
          </a:p>
        </p:txBody>
      </p:sp>
      <p:sp>
        <p:nvSpPr>
          <p:cNvPr id="8" name="Thought Bubble: Cloud 7"/>
          <p:cNvSpPr/>
          <p:nvPr/>
        </p:nvSpPr>
        <p:spPr>
          <a:xfrm>
            <a:off x="9767130" y="5554662"/>
            <a:ext cx="2362200" cy="914400"/>
          </a:xfrm>
          <a:prstGeom prst="cloudCallout">
            <a:avLst>
              <a:gd name="adj1" fmla="val -82528"/>
              <a:gd name="adj2" fmla="val -5192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Need to add </a:t>
            </a:r>
            <a:r>
              <a:rPr lang="en-US" dirty="0">
                <a:hlinkClick r:id="rId5"/>
              </a:rPr>
              <a:t>more</a:t>
            </a:r>
            <a:r>
              <a:rPr lang="en-US" dirty="0"/>
              <a:t>?</a:t>
            </a:r>
          </a:p>
        </p:txBody>
      </p:sp>
    </p:spTree>
    <p:extLst>
      <p:ext uri="{BB962C8B-B14F-4D97-AF65-F5344CB8AC3E}">
        <p14:creationId xmlns:p14="http://schemas.microsoft.com/office/powerpoint/2010/main" val="202223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SQL Server External Resource Pools </a:t>
            </a:r>
          </a:p>
        </p:txBody>
      </p:sp>
      <p:graphicFrame>
        <p:nvGraphicFramePr>
          <p:cNvPr id="5" name="Content Placeholder 5"/>
          <p:cNvGraphicFramePr>
            <a:graphicFrameLocks/>
          </p:cNvGraphicFramePr>
          <p:nvPr>
            <p:extLst>
              <p:ext uri="{D42A27DB-BD31-4B8C-83A1-F6EECF244321}">
                <p14:modId xmlns:p14="http://schemas.microsoft.com/office/powerpoint/2010/main" val="1949953888"/>
              </p:ext>
            </p:extLst>
          </p:nvPr>
        </p:nvGraphicFramePr>
        <p:xfrm>
          <a:off x="609600" y="1556792"/>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hought Bubble: Cloud 6"/>
          <p:cNvSpPr/>
          <p:nvPr/>
        </p:nvSpPr>
        <p:spPr>
          <a:xfrm>
            <a:off x="9342437" y="295274"/>
            <a:ext cx="2952328" cy="850106"/>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8"/>
              </a:rPr>
              <a:t>Windows Job Objects</a:t>
            </a:r>
            <a:endParaRPr lang="en-US" dirty="0"/>
          </a:p>
        </p:txBody>
      </p:sp>
      <p:sp>
        <p:nvSpPr>
          <p:cNvPr id="8" name="Thought Bubble: Cloud 7"/>
          <p:cNvSpPr/>
          <p:nvPr/>
        </p:nvSpPr>
        <p:spPr>
          <a:xfrm>
            <a:off x="9113837" y="1556792"/>
            <a:ext cx="3050366" cy="1344101"/>
          </a:xfrm>
          <a:prstGeom prst="cloudCallout">
            <a:avLst>
              <a:gd name="adj1" fmla="val -59803"/>
              <a:gd name="adj2" fmla="val 7139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pool requires a separate job object</a:t>
            </a:r>
          </a:p>
        </p:txBody>
      </p:sp>
      <p:sp>
        <p:nvSpPr>
          <p:cNvPr id="9" name="Thought Bubble: Cloud 8"/>
          <p:cNvSpPr/>
          <p:nvPr/>
        </p:nvSpPr>
        <p:spPr>
          <a:xfrm>
            <a:off x="2711624" y="3933056"/>
            <a:ext cx="2664296" cy="432048"/>
          </a:xfrm>
          <a:prstGeom prst="cloudCallout">
            <a:avLst>
              <a:gd name="adj1" fmla="val -57500"/>
              <a:gd name="adj2" fmla="val 13659"/>
            </a:avLst>
          </a:prstGeom>
          <a:solidFill>
            <a:schemeClr val="accent2"/>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dynamic</a:t>
            </a:r>
          </a:p>
        </p:txBody>
      </p:sp>
      <p:sp>
        <p:nvSpPr>
          <p:cNvPr id="10" name="Thought Bubble: Cloud 9"/>
          <p:cNvSpPr/>
          <p:nvPr/>
        </p:nvSpPr>
        <p:spPr>
          <a:xfrm>
            <a:off x="8112224" y="4365104"/>
            <a:ext cx="3888432" cy="1136725"/>
          </a:xfrm>
          <a:prstGeom prst="cloudCallout">
            <a:avLst>
              <a:gd name="adj1" fmla="val -78968"/>
              <a:gd name="adj2" fmla="val 627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Min is 12 due to process pool. conhost.exe doesn’t count. 0 = unlimited</a:t>
            </a:r>
          </a:p>
        </p:txBody>
      </p:sp>
    </p:spTree>
    <p:extLst>
      <p:ext uri="{BB962C8B-B14F-4D97-AF65-F5344CB8AC3E}">
        <p14:creationId xmlns:p14="http://schemas.microsoft.com/office/powerpoint/2010/main" val="259040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graphicEl>
                                              <a:dgm id="{FF60947A-A08A-4B1A-A7FA-AE2D8B4949C3}"/>
                                            </p:graphicEl>
                                          </p:spTgt>
                                        </p:tgtEl>
                                        <p:attrNameLst>
                                          <p:attrName>style.visibility</p:attrName>
                                        </p:attrNameLst>
                                      </p:cBhvr>
                                      <p:to>
                                        <p:strVal val="visible"/>
                                      </p:to>
                                    </p:set>
                                    <p:anim calcmode="lin" valueType="num">
                                      <p:cBhvr additive="base">
                                        <p:cTn id="7" dur="500" fill="hold"/>
                                        <p:tgtEl>
                                          <p:spTgt spid="5">
                                            <p:graphicEl>
                                              <a:dgm id="{FF60947A-A08A-4B1A-A7FA-AE2D8B4949C3}"/>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FF60947A-A08A-4B1A-A7FA-AE2D8B4949C3}"/>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graphicEl>
                                              <a:dgm id="{9CCB4C7B-5CDC-4D84-9904-E6B3B398D449}"/>
                                            </p:graphicEl>
                                          </p:spTgt>
                                        </p:tgtEl>
                                        <p:attrNameLst>
                                          <p:attrName>style.visibility</p:attrName>
                                        </p:attrNameLst>
                                      </p:cBhvr>
                                      <p:to>
                                        <p:strVal val="visible"/>
                                      </p:to>
                                    </p:set>
                                    <p:anim calcmode="lin" valueType="num">
                                      <p:cBhvr additive="base">
                                        <p:cTn id="12" dur="500" fill="hold"/>
                                        <p:tgtEl>
                                          <p:spTgt spid="5">
                                            <p:graphicEl>
                                              <a:dgm id="{9CCB4C7B-5CDC-4D84-9904-E6B3B398D449}"/>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graphicEl>
                                              <a:dgm id="{9CCB4C7B-5CDC-4D84-9904-E6B3B398D449}"/>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
                                            <p:graphicEl>
                                              <a:dgm id="{8078B33F-85CA-4832-A170-860B886CB327}"/>
                                            </p:graphicEl>
                                          </p:spTgt>
                                        </p:tgtEl>
                                        <p:attrNameLst>
                                          <p:attrName>style.visibility</p:attrName>
                                        </p:attrNameLst>
                                      </p:cBhvr>
                                      <p:to>
                                        <p:strVal val="visible"/>
                                      </p:to>
                                    </p:set>
                                    <p:anim calcmode="lin" valueType="num">
                                      <p:cBhvr additive="base">
                                        <p:cTn id="17" dur="500" fill="hold"/>
                                        <p:tgtEl>
                                          <p:spTgt spid="5">
                                            <p:graphicEl>
                                              <a:dgm id="{8078B33F-85CA-4832-A170-860B886CB327}"/>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8078B33F-85CA-4832-A170-860B886CB327}"/>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
                                            <p:graphicEl>
                                              <a:dgm id="{D86669C0-9711-4003-AE16-2B8B3DAEEA27}"/>
                                            </p:graphicEl>
                                          </p:spTgt>
                                        </p:tgtEl>
                                        <p:attrNameLst>
                                          <p:attrName>style.visibility</p:attrName>
                                        </p:attrNameLst>
                                      </p:cBhvr>
                                      <p:to>
                                        <p:strVal val="visible"/>
                                      </p:to>
                                    </p:set>
                                    <p:anim calcmode="lin" valueType="num">
                                      <p:cBhvr additive="base">
                                        <p:cTn id="26" dur="500" fill="hold"/>
                                        <p:tgtEl>
                                          <p:spTgt spid="5">
                                            <p:graphicEl>
                                              <a:dgm id="{D86669C0-9711-4003-AE16-2B8B3DAEEA27}"/>
                                            </p:graphic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5">
                                            <p:graphicEl>
                                              <a:dgm id="{D86669C0-9711-4003-AE16-2B8B3DAEEA27}"/>
                                            </p:graphicEl>
                                          </p:spTgt>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5">
                                            <p:graphicEl>
                                              <a:dgm id="{F791C42B-ED57-4417-84B5-8497ECF3BEAD}"/>
                                            </p:graphicEl>
                                          </p:spTgt>
                                        </p:tgtEl>
                                        <p:attrNameLst>
                                          <p:attrName>style.visibility</p:attrName>
                                        </p:attrNameLst>
                                      </p:cBhvr>
                                      <p:to>
                                        <p:strVal val="visible"/>
                                      </p:to>
                                    </p:set>
                                    <p:anim calcmode="lin" valueType="num">
                                      <p:cBhvr additive="base">
                                        <p:cTn id="31" dur="500" fill="hold"/>
                                        <p:tgtEl>
                                          <p:spTgt spid="5">
                                            <p:graphicEl>
                                              <a:dgm id="{F791C42B-ED57-4417-84B5-8497ECF3BEAD}"/>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graphicEl>
                                              <a:dgm id="{F791C42B-ED57-4417-84B5-8497ECF3BEAD}"/>
                                            </p:graphicEl>
                                          </p:spTgt>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Monitoring, and, Troubleshooting</a:t>
            </a:r>
          </a:p>
        </p:txBody>
      </p:sp>
      <p:sp>
        <p:nvSpPr>
          <p:cNvPr id="2" name="Text Placeholder 1"/>
          <p:cNvSpPr>
            <a:spLocks noGrp="1"/>
          </p:cNvSpPr>
          <p:nvPr>
            <p:ph type="body" sz="quarter" idx="10"/>
          </p:nvPr>
        </p:nvSpPr>
        <p:spPr>
          <a:xfrm>
            <a:off x="274638" y="1212850"/>
            <a:ext cx="11887200" cy="4905958"/>
          </a:xfrm>
        </p:spPr>
        <p:txBody>
          <a:bodyPr/>
          <a:lstStyle/>
          <a:p>
            <a:r>
              <a:rPr lang="en-US" sz="2800" dirty="0"/>
              <a:t>DMVs</a:t>
            </a:r>
          </a:p>
          <a:p>
            <a:pPr marL="342900" indent="-342900">
              <a:buFont typeface="Arial" panose="020B0604020202020204" pitchFamily="34" charset="0"/>
              <a:buChar char="•"/>
            </a:pPr>
            <a:r>
              <a:rPr lang="en-US" sz="2000" dirty="0"/>
              <a:t>dm_external_script_execution_stats – monitor ScaleR API executions</a:t>
            </a:r>
          </a:p>
          <a:p>
            <a:pPr marL="342900" indent="-342900">
              <a:buFont typeface="Arial" panose="020B0604020202020204" pitchFamily="34" charset="0"/>
              <a:buChar char="•"/>
            </a:pPr>
            <a:r>
              <a:rPr lang="en-US" sz="2000" dirty="0"/>
              <a:t>dm_external_script_requests – active script execution</a:t>
            </a:r>
          </a:p>
          <a:p>
            <a:r>
              <a:rPr lang="en-US" sz="2800" dirty="0"/>
              <a:t>Perfmon counters: SQL Server:External Scripts</a:t>
            </a:r>
          </a:p>
          <a:p>
            <a:r>
              <a:rPr lang="en-US" sz="2800" dirty="0"/>
              <a:t>Extensibility LOGs and R Services LOGs in LOG\ExtensibilityLog directory</a:t>
            </a:r>
          </a:p>
          <a:p>
            <a:r>
              <a:rPr lang="en-US" sz="2800" dirty="0"/>
              <a:t>XEvents</a:t>
            </a:r>
          </a:p>
          <a:p>
            <a:pPr marL="342900" indent="-342900">
              <a:buFont typeface="Arial" panose="020B0604020202020204" pitchFamily="34" charset="0"/>
              <a:buChar char="•"/>
            </a:pPr>
            <a:r>
              <a:rPr lang="en-US" sz="2000" dirty="0"/>
              <a:t>Events for SQL Server, Launchpad, and external processes</a:t>
            </a:r>
          </a:p>
          <a:p>
            <a:pPr marL="342900" indent="-342900">
              <a:buFont typeface="Arial" panose="020B0604020202020204" pitchFamily="34" charset="0"/>
              <a:buChar char="•"/>
            </a:pPr>
            <a:r>
              <a:rPr lang="en-US" sz="2000" dirty="0"/>
              <a:t>Configuration file needed for Launchpad and external processes</a:t>
            </a:r>
          </a:p>
          <a:p>
            <a:r>
              <a:rPr lang="en-US" sz="2800" dirty="0"/>
              <a:t>procexp and procmon from sysinternals</a:t>
            </a:r>
          </a:p>
          <a:p>
            <a:r>
              <a:rPr lang="en-US" sz="2800" dirty="0"/>
              <a:t>SQL Server 2016 CU1 has some important fixes</a:t>
            </a:r>
          </a:p>
          <a:p>
            <a:r>
              <a:rPr lang="en-US" sz="2800" dirty="0"/>
              <a:t>R profiler for performance tuning of R scripts</a:t>
            </a:r>
          </a:p>
        </p:txBody>
      </p:sp>
    </p:spTree>
    <p:extLst>
      <p:ext uri="{BB962C8B-B14F-4D97-AF65-F5344CB8AC3E}">
        <p14:creationId xmlns:p14="http://schemas.microsoft.com/office/powerpoint/2010/main" val="283726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Demo: Monitoring</a:t>
            </a:r>
          </a:p>
        </p:txBody>
      </p:sp>
    </p:spTree>
    <p:extLst>
      <p:ext uri="{BB962C8B-B14F-4D97-AF65-F5344CB8AC3E}">
        <p14:creationId xmlns:p14="http://schemas.microsoft.com/office/powerpoint/2010/main" val="4442026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SQL Server and R @ Scale</a:t>
            </a:r>
          </a:p>
        </p:txBody>
      </p:sp>
      <p:graphicFrame>
        <p:nvGraphicFramePr>
          <p:cNvPr id="7" name="Content Placeholder 3"/>
          <p:cNvGraphicFramePr>
            <a:graphicFrameLocks/>
          </p:cNvGraphicFramePr>
          <p:nvPr>
            <p:extLst>
              <p:ext uri="{D42A27DB-BD31-4B8C-83A1-F6EECF244321}">
                <p14:modId xmlns:p14="http://schemas.microsoft.com/office/powerpoint/2010/main" val="2381148642"/>
              </p:ext>
            </p:extLst>
          </p:nvPr>
        </p:nvGraphicFramePr>
        <p:xfrm>
          <a:off x="609600" y="1556792"/>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833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Resources</a:t>
            </a:r>
          </a:p>
        </p:txBody>
      </p:sp>
      <p:sp>
        <p:nvSpPr>
          <p:cNvPr id="6" name="Text Placeholder 5"/>
          <p:cNvSpPr>
            <a:spLocks noGrp="1"/>
          </p:cNvSpPr>
          <p:nvPr>
            <p:ph type="body" sz="quarter" idx="10"/>
          </p:nvPr>
        </p:nvSpPr>
        <p:spPr>
          <a:xfrm>
            <a:off x="274638" y="1212850"/>
            <a:ext cx="11887200" cy="4124206"/>
          </a:xfrm>
        </p:spPr>
        <p:txBody>
          <a:bodyPr/>
          <a:lstStyle/>
          <a:p>
            <a:r>
              <a:rPr lang="en-IN" dirty="0">
                <a:solidFill>
                  <a:schemeClr val="accent1"/>
                </a:solidFill>
              </a:rPr>
              <a:t>Start </a:t>
            </a:r>
            <a:r>
              <a:rPr lang="en-IN" dirty="0">
                <a:solidFill>
                  <a:schemeClr val="accent1"/>
                </a:solidFill>
                <a:hlinkClick r:id="rId3"/>
              </a:rPr>
              <a:t>here</a:t>
            </a:r>
            <a:r>
              <a:rPr lang="en-IN" dirty="0">
                <a:solidFill>
                  <a:schemeClr val="accent1"/>
                </a:solidFill>
              </a:rPr>
              <a:t> with the docs</a:t>
            </a:r>
          </a:p>
          <a:p>
            <a:r>
              <a:rPr lang="en-IN" dirty="0">
                <a:solidFill>
                  <a:schemeClr val="accent1"/>
                </a:solidFill>
              </a:rPr>
              <a:t>SQL team blog </a:t>
            </a:r>
            <a:r>
              <a:rPr lang="en-IN" dirty="0">
                <a:solidFill>
                  <a:schemeClr val="accent1"/>
                </a:solidFill>
                <a:hlinkClick r:id="rId4"/>
              </a:rPr>
              <a:t>post</a:t>
            </a:r>
            <a:endParaRPr lang="en-IN" dirty="0">
              <a:solidFill>
                <a:schemeClr val="accent1"/>
              </a:solidFill>
            </a:endParaRPr>
          </a:p>
          <a:p>
            <a:r>
              <a:rPr lang="en-IN" dirty="0">
                <a:solidFill>
                  <a:schemeClr val="accent1"/>
                </a:solidFill>
                <a:hlinkClick r:id="rId5"/>
              </a:rPr>
              <a:t>Experiences</a:t>
            </a:r>
            <a:r>
              <a:rPr lang="en-IN" dirty="0">
                <a:solidFill>
                  <a:schemeClr val="accent1"/>
                </a:solidFill>
              </a:rPr>
              <a:t> from the SQLCAT team</a:t>
            </a:r>
          </a:p>
          <a:p>
            <a:r>
              <a:rPr lang="en-IN" dirty="0">
                <a:solidFill>
                  <a:schemeClr val="accent1"/>
                </a:solidFill>
                <a:hlinkClick r:id="rId6"/>
              </a:rPr>
              <a:t>bobsql</a:t>
            </a:r>
            <a:r>
              <a:rPr lang="en-IN" dirty="0">
                <a:solidFill>
                  <a:schemeClr val="accent1"/>
                </a:solidFill>
              </a:rPr>
              <a:t> blog series</a:t>
            </a:r>
          </a:p>
          <a:p>
            <a:r>
              <a:rPr lang="en-IN" dirty="0">
                <a:solidFill>
                  <a:schemeClr val="accent1"/>
                </a:solidFill>
                <a:hlinkClick r:id="rId7"/>
              </a:rPr>
              <a:t>Tiger team </a:t>
            </a:r>
            <a:r>
              <a:rPr lang="en-IN" dirty="0">
                <a:solidFill>
                  <a:schemeClr val="accent1"/>
                </a:solidFill>
              </a:rPr>
              <a:t>blog series</a:t>
            </a:r>
          </a:p>
          <a:p>
            <a:r>
              <a:rPr lang="en-IN" dirty="0">
                <a:solidFill>
                  <a:schemeClr val="accent1"/>
                </a:solidFill>
                <a:hlinkClick r:id="rId8"/>
              </a:rPr>
              <a:t>Revolution Analytics</a:t>
            </a:r>
            <a:r>
              <a:rPr lang="en-IN" dirty="0">
                <a:solidFill>
                  <a:schemeClr val="accent1"/>
                </a:solidFill>
              </a:rPr>
              <a:t> blog series</a:t>
            </a:r>
          </a:p>
        </p:txBody>
      </p:sp>
    </p:spTree>
    <p:extLst>
      <p:ext uri="{BB962C8B-B14F-4D97-AF65-F5344CB8AC3E}">
        <p14:creationId xmlns:p14="http://schemas.microsoft.com/office/powerpoint/2010/main" val="288937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9058"/>
          </a:xfrm>
        </p:spPr>
        <p:txBody>
          <a:bodyPr/>
          <a:lstStyle/>
          <a:p>
            <a:r>
              <a:rPr lang="en-US" dirty="0"/>
              <a:t>R Services</a:t>
            </a:r>
            <a:br>
              <a:rPr lang="en-US" dirty="0"/>
            </a:br>
            <a:r>
              <a:rPr lang="en-US" dirty="0"/>
              <a:t>	- Achievement Unlocked</a:t>
            </a:r>
          </a:p>
        </p:txBody>
      </p:sp>
    </p:spTree>
    <p:extLst>
      <p:ext uri="{BB962C8B-B14F-4D97-AF65-F5344CB8AC3E}">
        <p14:creationId xmlns:p14="http://schemas.microsoft.com/office/powerpoint/2010/main" val="36390221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Material</a:t>
            </a:r>
          </a:p>
        </p:txBody>
      </p:sp>
    </p:spTree>
    <p:extLst>
      <p:ext uri="{BB962C8B-B14F-4D97-AF65-F5344CB8AC3E}">
        <p14:creationId xmlns:p14="http://schemas.microsoft.com/office/powerpoint/2010/main" val="38342816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R Product Family Includes:</a:t>
            </a:r>
          </a:p>
        </p:txBody>
      </p:sp>
      <p:graphicFrame>
        <p:nvGraphicFramePr>
          <p:cNvPr id="2" name="Diagram 1"/>
          <p:cNvGraphicFramePr/>
          <p:nvPr>
            <p:extLst>
              <p:ext uri="{D42A27DB-BD31-4B8C-83A1-F6EECF244321}">
                <p14:modId xmlns:p14="http://schemas.microsoft.com/office/powerpoint/2010/main" val="3714073691"/>
              </p:ext>
            </p:extLst>
          </p:nvPr>
        </p:nvGraphicFramePr>
        <p:xfrm>
          <a:off x="277003" y="960692"/>
          <a:ext cx="11887200" cy="6067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0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installed for R?</a:t>
            </a:r>
          </a:p>
        </p:txBody>
      </p:sp>
      <p:graphicFrame>
        <p:nvGraphicFramePr>
          <p:cNvPr id="5" name="Content Placeholder 5"/>
          <p:cNvGraphicFramePr>
            <a:graphicFrameLocks/>
          </p:cNvGraphicFramePr>
          <p:nvPr>
            <p:extLst>
              <p:ext uri="{D42A27DB-BD31-4B8C-83A1-F6EECF244321}">
                <p14:modId xmlns:p14="http://schemas.microsoft.com/office/powerpoint/2010/main" val="1932664087"/>
              </p:ext>
            </p:extLst>
          </p:nvPr>
        </p:nvGraphicFramePr>
        <p:xfrm>
          <a:off x="551384" y="2636912"/>
          <a:ext cx="10972800"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p:cNvSpPr/>
          <p:nvPr/>
        </p:nvSpPr>
        <p:spPr>
          <a:xfrm>
            <a:off x="551384" y="1287462"/>
            <a:ext cx="10709115" cy="81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pt-BR" sz="2600" dirty="0">
                <a:solidFill>
                  <a:schemeClr val="bg1"/>
                </a:solidFill>
              </a:rPr>
              <a:t>&lt;sql install dir&gt;\Microsoft SQL Server\MSSQL13.&lt;instance&gt;\R_SERVICES</a:t>
            </a:r>
          </a:p>
        </p:txBody>
      </p:sp>
      <p:sp>
        <p:nvSpPr>
          <p:cNvPr id="8" name="Thought Bubble: Cloud 7"/>
          <p:cNvSpPr/>
          <p:nvPr/>
        </p:nvSpPr>
        <p:spPr>
          <a:xfrm>
            <a:off x="263352" y="5733256"/>
            <a:ext cx="4176464" cy="792088"/>
          </a:xfrm>
          <a:prstGeom prst="cloudCallout">
            <a:avLst>
              <a:gd name="adj1" fmla="val 32686"/>
              <a:gd name="adj2" fmla="val -68729"/>
            </a:avLst>
          </a:prstGeom>
          <a:solidFill>
            <a:schemeClr val="bg2">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hlinkClick r:id="rId8"/>
              </a:rPr>
              <a:t>How to install other R packages</a:t>
            </a:r>
            <a:endParaRPr lang="en-US" dirty="0"/>
          </a:p>
        </p:txBody>
      </p:sp>
      <p:sp>
        <p:nvSpPr>
          <p:cNvPr id="9" name="Thought Bubble: Cloud 8"/>
          <p:cNvSpPr/>
          <p:nvPr/>
        </p:nvSpPr>
        <p:spPr>
          <a:xfrm>
            <a:off x="5591944" y="5733256"/>
            <a:ext cx="5472608" cy="648072"/>
          </a:xfrm>
          <a:prstGeom prst="cloudCallout">
            <a:avLst>
              <a:gd name="adj1" fmla="val -8444"/>
              <a:gd name="adj2" fmla="val -72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specific binaries are installed in MSSQL\BINN</a:t>
            </a:r>
          </a:p>
        </p:txBody>
      </p:sp>
    </p:spTree>
    <p:extLst>
      <p:ext uri="{BB962C8B-B14F-4D97-AF65-F5344CB8AC3E}">
        <p14:creationId xmlns:p14="http://schemas.microsoft.com/office/powerpoint/2010/main" val="218309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56175"/>
            <a:ext cx="11476037" cy="697888"/>
          </a:xfrm>
        </p:spPr>
        <p:txBody>
          <a:bodyPr/>
          <a:lstStyle/>
          <a:p>
            <a:r>
              <a:rPr lang="en-US" sz="3600" dirty="0"/>
              <a:t>R Integration with SQL Server – SQL Server Compute Context</a:t>
            </a:r>
          </a:p>
        </p:txBody>
      </p:sp>
      <p:sp>
        <p:nvSpPr>
          <p:cNvPr id="68" name="Rectangle: Rounded Corners 67"/>
          <p:cNvSpPr/>
          <p:nvPr/>
        </p:nvSpPr>
        <p:spPr>
          <a:xfrm>
            <a:off x="4909845" y="2105664"/>
            <a:ext cx="2103183" cy="41985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TextBox 68"/>
          <p:cNvSpPr txBox="1"/>
          <p:nvPr/>
        </p:nvSpPr>
        <p:spPr>
          <a:xfrm>
            <a:off x="5252960" y="2126249"/>
            <a:ext cx="1276119" cy="369332"/>
          </a:xfrm>
          <a:prstGeom prst="rect">
            <a:avLst/>
          </a:prstGeom>
          <a:noFill/>
        </p:spPr>
        <p:txBody>
          <a:bodyPr wrap="none" rtlCol="0">
            <a:spAutoFit/>
          </a:bodyPr>
          <a:lstStyle/>
          <a:p>
            <a:r>
              <a:rPr lang="en-US" dirty="0">
                <a:solidFill>
                  <a:schemeClr val="bg1"/>
                </a:solidFill>
              </a:rPr>
              <a:t>sqlservr.exe</a:t>
            </a:r>
          </a:p>
        </p:txBody>
      </p:sp>
      <p:sp>
        <p:nvSpPr>
          <p:cNvPr id="70" name="Rectangle: Rounded Corners 69"/>
          <p:cNvSpPr/>
          <p:nvPr/>
        </p:nvSpPr>
        <p:spPr>
          <a:xfrm>
            <a:off x="9456213" y="4829781"/>
            <a:ext cx="2085187" cy="1296143"/>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BxlServer.exe</a:t>
            </a:r>
          </a:p>
        </p:txBody>
      </p:sp>
      <p:sp>
        <p:nvSpPr>
          <p:cNvPr id="71" name="Rectangle: Rounded Corners 70"/>
          <p:cNvSpPr/>
          <p:nvPr/>
        </p:nvSpPr>
        <p:spPr>
          <a:xfrm>
            <a:off x="9586865" y="5733256"/>
            <a:ext cx="17281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sqlsatellite.dll</a:t>
            </a:r>
          </a:p>
        </p:txBody>
      </p:sp>
      <p:sp>
        <p:nvSpPr>
          <p:cNvPr id="72" name="Rectangle: Rounded Corners 71"/>
          <p:cNvSpPr/>
          <p:nvPr/>
        </p:nvSpPr>
        <p:spPr>
          <a:xfrm>
            <a:off x="263352" y="1703496"/>
            <a:ext cx="4200841" cy="4893856"/>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3" name="TextBox 72"/>
          <p:cNvSpPr txBox="1"/>
          <p:nvPr/>
        </p:nvSpPr>
        <p:spPr>
          <a:xfrm>
            <a:off x="1911821" y="1329261"/>
            <a:ext cx="903902" cy="369332"/>
          </a:xfrm>
          <a:prstGeom prst="rect">
            <a:avLst/>
          </a:prstGeom>
          <a:noFill/>
        </p:spPr>
        <p:txBody>
          <a:bodyPr wrap="none" rtlCol="0">
            <a:spAutoFit/>
          </a:bodyPr>
          <a:lstStyle/>
          <a:p>
            <a:r>
              <a:rPr lang="en-US" dirty="0"/>
              <a:t>R Client</a:t>
            </a:r>
          </a:p>
        </p:txBody>
      </p:sp>
      <p:sp>
        <p:nvSpPr>
          <p:cNvPr id="74" name="Rectangle: Rounded Corners 73"/>
          <p:cNvSpPr/>
          <p:nvPr/>
        </p:nvSpPr>
        <p:spPr>
          <a:xfrm>
            <a:off x="479376" y="1966704"/>
            <a:ext cx="2157195" cy="1765375"/>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rterm.exe</a:t>
            </a:r>
          </a:p>
        </p:txBody>
      </p:sp>
      <p:sp>
        <p:nvSpPr>
          <p:cNvPr id="75" name="Rectangle: Rounded Corners 74"/>
          <p:cNvSpPr/>
          <p:nvPr/>
        </p:nvSpPr>
        <p:spPr>
          <a:xfrm>
            <a:off x="837893" y="2210524"/>
            <a:ext cx="1440159" cy="348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Open R</a:t>
            </a:r>
          </a:p>
        </p:txBody>
      </p:sp>
      <p:sp>
        <p:nvSpPr>
          <p:cNvPr id="76" name="Rectangle: Rounded Corners 75"/>
          <p:cNvSpPr/>
          <p:nvPr/>
        </p:nvSpPr>
        <p:spPr>
          <a:xfrm>
            <a:off x="861563" y="3161863"/>
            <a:ext cx="1440159" cy="348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rxlink.dll</a:t>
            </a:r>
          </a:p>
        </p:txBody>
      </p:sp>
      <p:sp>
        <p:nvSpPr>
          <p:cNvPr id="77" name="Rectangle: Rounded Corners 76"/>
          <p:cNvSpPr/>
          <p:nvPr/>
        </p:nvSpPr>
        <p:spPr>
          <a:xfrm>
            <a:off x="2008300" y="4399928"/>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BxlServer.exe</a:t>
            </a:r>
          </a:p>
        </p:txBody>
      </p:sp>
      <p:sp>
        <p:nvSpPr>
          <p:cNvPr id="78" name="TextBox 77"/>
          <p:cNvSpPr txBox="1"/>
          <p:nvPr/>
        </p:nvSpPr>
        <p:spPr>
          <a:xfrm>
            <a:off x="361095" y="4506616"/>
            <a:ext cx="1508618" cy="646331"/>
          </a:xfrm>
          <a:prstGeom prst="rect">
            <a:avLst/>
          </a:prstGeom>
          <a:noFill/>
        </p:spPr>
        <p:txBody>
          <a:bodyPr wrap="square" rtlCol="0">
            <a:spAutoFit/>
          </a:bodyPr>
          <a:lstStyle/>
          <a:p>
            <a:r>
              <a:rPr lang="en-US" dirty="0"/>
              <a:t>CreateProcess</a:t>
            </a:r>
          </a:p>
          <a:p>
            <a:r>
              <a:rPr lang="en-US" dirty="0"/>
              <a:t>pipe</a:t>
            </a:r>
          </a:p>
        </p:txBody>
      </p:sp>
      <p:cxnSp>
        <p:nvCxnSpPr>
          <p:cNvPr id="79" name="Straight Arrow Connector 78"/>
          <p:cNvCxnSpPr>
            <a:cxnSpLocks/>
            <a:stCxn id="74" idx="2"/>
            <a:endCxn id="77" idx="1"/>
          </p:cNvCxnSpPr>
          <p:nvPr/>
        </p:nvCxnSpPr>
        <p:spPr>
          <a:xfrm>
            <a:off x="1557974" y="3732079"/>
            <a:ext cx="450326" cy="155053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80" name="Rectangle: Rounded Corners 79"/>
          <p:cNvSpPr/>
          <p:nvPr/>
        </p:nvSpPr>
        <p:spPr>
          <a:xfrm>
            <a:off x="7568832" y="3510207"/>
            <a:ext cx="1620941" cy="114102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TextBox 80"/>
          <p:cNvSpPr txBox="1"/>
          <p:nvPr/>
        </p:nvSpPr>
        <p:spPr>
          <a:xfrm>
            <a:off x="7607265" y="3510207"/>
            <a:ext cx="1544077" cy="369332"/>
          </a:xfrm>
          <a:prstGeom prst="rect">
            <a:avLst/>
          </a:prstGeom>
          <a:noFill/>
        </p:spPr>
        <p:txBody>
          <a:bodyPr wrap="none" rtlCol="0">
            <a:spAutoFit/>
          </a:bodyPr>
          <a:lstStyle/>
          <a:p>
            <a:r>
              <a:rPr lang="en-US" dirty="0">
                <a:solidFill>
                  <a:schemeClr val="bg1"/>
                </a:solidFill>
              </a:rPr>
              <a:t>launchpad.exe</a:t>
            </a:r>
          </a:p>
        </p:txBody>
      </p:sp>
      <p:sp>
        <p:nvSpPr>
          <p:cNvPr id="82" name="Rectangle: Rounded Corners 81"/>
          <p:cNvSpPr/>
          <p:nvPr/>
        </p:nvSpPr>
        <p:spPr>
          <a:xfrm>
            <a:off x="9682558" y="2183853"/>
            <a:ext cx="1632499" cy="913984"/>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rterm.exe</a:t>
            </a:r>
          </a:p>
        </p:txBody>
      </p:sp>
      <p:sp>
        <p:nvSpPr>
          <p:cNvPr id="83" name="Rectangle: Rounded Corners 82"/>
          <p:cNvSpPr/>
          <p:nvPr/>
        </p:nvSpPr>
        <p:spPr>
          <a:xfrm>
            <a:off x="174507" y="690704"/>
            <a:ext cx="10457997" cy="633654"/>
          </a:xfrm>
          <a:prstGeom prst="round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sqlCompute &lt;- RxInSqlServer(connectionString = sqlConnString, wait = TRUE, consoleOutput = TRUE)</a:t>
            </a:r>
          </a:p>
          <a:p>
            <a:r>
              <a:rPr lang="en-US" sz="1600" dirty="0"/>
              <a:t>rxSetComputeContext("sqlCompute")</a:t>
            </a:r>
          </a:p>
        </p:txBody>
      </p:sp>
      <p:cxnSp>
        <p:nvCxnSpPr>
          <p:cNvPr id="84" name="Straight Arrow Connector 83"/>
          <p:cNvCxnSpPr>
            <a:endCxn id="74" idx="0"/>
          </p:cNvCxnSpPr>
          <p:nvPr/>
        </p:nvCxnSpPr>
        <p:spPr>
          <a:xfrm flipH="1">
            <a:off x="1557974" y="1324358"/>
            <a:ext cx="145538" cy="6423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p:cNvCxnSpPr>
            <a:cxnSpLocks/>
            <a:stCxn id="77" idx="0"/>
          </p:cNvCxnSpPr>
          <p:nvPr/>
        </p:nvCxnSpPr>
        <p:spPr>
          <a:xfrm flipV="1">
            <a:off x="3086898" y="3732079"/>
            <a:ext cx="1822947" cy="6678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a:cxnSpLocks/>
            <a:stCxn id="68" idx="3"/>
          </p:cNvCxnSpPr>
          <p:nvPr/>
        </p:nvCxnSpPr>
        <p:spPr>
          <a:xfrm flipV="1">
            <a:off x="7013028" y="4150425"/>
            <a:ext cx="575020" cy="545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p:cNvCxnSpPr>
            <a:cxnSpLocks/>
            <a:endCxn id="82" idx="1"/>
          </p:cNvCxnSpPr>
          <p:nvPr/>
        </p:nvCxnSpPr>
        <p:spPr>
          <a:xfrm flipV="1">
            <a:off x="9151342" y="2640845"/>
            <a:ext cx="531216" cy="1423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a:cxnSpLocks/>
            <a:stCxn id="82" idx="2"/>
            <a:endCxn id="70" idx="0"/>
          </p:cNvCxnSpPr>
          <p:nvPr/>
        </p:nvCxnSpPr>
        <p:spPr>
          <a:xfrm flipH="1">
            <a:off x="10498807" y="3097837"/>
            <a:ext cx="1" cy="17319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a:cxnSpLocks/>
            <a:stCxn id="71" idx="1"/>
          </p:cNvCxnSpPr>
          <p:nvPr/>
        </p:nvCxnSpPr>
        <p:spPr>
          <a:xfrm flipH="1" flipV="1">
            <a:off x="7013028" y="5282616"/>
            <a:ext cx="2573837" cy="63066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cxnSpLocks/>
            <a:endCxn id="77" idx="3"/>
          </p:cNvCxnSpPr>
          <p:nvPr/>
        </p:nvCxnSpPr>
        <p:spPr>
          <a:xfrm flipH="1" flipV="1">
            <a:off x="4165495" y="5282616"/>
            <a:ext cx="744350" cy="90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1" name="TextBox 90"/>
          <p:cNvSpPr txBox="1"/>
          <p:nvPr/>
        </p:nvSpPr>
        <p:spPr>
          <a:xfrm>
            <a:off x="1988587" y="3889345"/>
            <a:ext cx="2739262" cy="369332"/>
          </a:xfrm>
          <a:prstGeom prst="rect">
            <a:avLst/>
          </a:prstGeom>
          <a:solidFill>
            <a:schemeClr val="bg1">
              <a:lumMod val="85000"/>
            </a:schemeClr>
          </a:solidFill>
        </p:spPr>
        <p:txBody>
          <a:bodyPr wrap="square" rtlCol="0">
            <a:spAutoFit/>
          </a:bodyPr>
          <a:lstStyle/>
          <a:p>
            <a:r>
              <a:rPr lang="en-US" dirty="0"/>
              <a:t>sp_execute_external-script</a:t>
            </a:r>
          </a:p>
        </p:txBody>
      </p:sp>
      <p:sp>
        <p:nvSpPr>
          <p:cNvPr id="92" name="TextBox 91"/>
          <p:cNvSpPr txBox="1"/>
          <p:nvPr/>
        </p:nvSpPr>
        <p:spPr>
          <a:xfrm>
            <a:off x="3027383" y="3563428"/>
            <a:ext cx="850874" cy="369332"/>
          </a:xfrm>
          <a:prstGeom prst="rect">
            <a:avLst/>
          </a:prstGeom>
          <a:noFill/>
        </p:spPr>
        <p:txBody>
          <a:bodyPr wrap="none" rtlCol="0">
            <a:spAutoFit/>
          </a:bodyPr>
          <a:lstStyle/>
          <a:p>
            <a:r>
              <a:rPr lang="en-US" dirty="0"/>
              <a:t>RODBC</a:t>
            </a:r>
          </a:p>
        </p:txBody>
      </p:sp>
    </p:spTree>
    <p:extLst>
      <p:ext uri="{BB962C8B-B14F-4D97-AF65-F5344CB8AC3E}">
        <p14:creationId xmlns:p14="http://schemas.microsoft.com/office/powerpoint/2010/main" val="16887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82" grpId="0" animBg="1"/>
      <p:bldP spid="91" grpId="0" animBg="1"/>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will we cover – Machine Learning Services</a:t>
            </a:r>
          </a:p>
        </p:txBody>
      </p:sp>
      <p:graphicFrame>
        <p:nvGraphicFramePr>
          <p:cNvPr id="2" name="Diagram 1"/>
          <p:cNvGraphicFramePr/>
          <p:nvPr>
            <p:extLst>
              <p:ext uri="{D42A27DB-BD31-4B8C-83A1-F6EECF244321}">
                <p14:modId xmlns:p14="http://schemas.microsoft.com/office/powerpoint/2010/main" val="3341294861"/>
              </p:ext>
            </p:extLst>
          </p:nvPr>
        </p:nvGraphicFramePr>
        <p:xfrm>
          <a:off x="277003" y="960692"/>
          <a:ext cx="11887200" cy="6067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47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Gets Installed?</a:t>
            </a:r>
          </a:p>
        </p:txBody>
      </p:sp>
      <p:pic>
        <p:nvPicPr>
          <p:cNvPr id="5" name="Picture 4"/>
          <p:cNvPicPr>
            <a:picLocks noChangeAspect="1"/>
          </p:cNvPicPr>
          <p:nvPr/>
        </p:nvPicPr>
        <p:blipFill>
          <a:blip r:embed="rId3"/>
          <a:stretch>
            <a:fillRect/>
          </a:stretch>
        </p:blipFill>
        <p:spPr>
          <a:xfrm>
            <a:off x="407368" y="980728"/>
            <a:ext cx="9588169" cy="5731838"/>
          </a:xfrm>
          <a:prstGeom prst="rect">
            <a:avLst/>
          </a:prstGeom>
        </p:spPr>
      </p:pic>
      <p:sp>
        <p:nvSpPr>
          <p:cNvPr id="7" name="Rectangle: Rounded Corners 6"/>
          <p:cNvSpPr/>
          <p:nvPr/>
        </p:nvSpPr>
        <p:spPr>
          <a:xfrm>
            <a:off x="2279576" y="2636912"/>
            <a:ext cx="1656184" cy="216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p:cNvSpPr/>
          <p:nvPr/>
        </p:nvSpPr>
        <p:spPr>
          <a:xfrm>
            <a:off x="5663952" y="3909756"/>
            <a:ext cx="1656184" cy="1546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p:nvSpPr>
        <p:spPr>
          <a:xfrm>
            <a:off x="2279576" y="3681917"/>
            <a:ext cx="1656184" cy="2160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hought Bubble: Cloud 9"/>
          <p:cNvSpPr/>
          <p:nvPr/>
        </p:nvSpPr>
        <p:spPr>
          <a:xfrm>
            <a:off x="3791744" y="1507220"/>
            <a:ext cx="1952911" cy="648072"/>
          </a:xfrm>
          <a:prstGeom prst="cloudCallout">
            <a:avLst>
              <a:gd name="adj1" fmla="val -40602"/>
              <a:gd name="adj2" fmla="val 1173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 R Services</a:t>
            </a:r>
          </a:p>
        </p:txBody>
      </p:sp>
      <p:sp>
        <p:nvSpPr>
          <p:cNvPr id="11" name="Thought Bubble: Cloud 10"/>
          <p:cNvSpPr/>
          <p:nvPr/>
        </p:nvSpPr>
        <p:spPr>
          <a:xfrm>
            <a:off x="3791744" y="4333145"/>
            <a:ext cx="1719808" cy="648072"/>
          </a:xfrm>
          <a:prstGeom prst="cloudCallout">
            <a:avLst>
              <a:gd name="adj1" fmla="val -45054"/>
              <a:gd name="adj2" fmla="val -1115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Microsoft R Server</a:t>
            </a:r>
          </a:p>
        </p:txBody>
      </p:sp>
      <p:pic>
        <p:nvPicPr>
          <p:cNvPr id="12" name="Picture 11"/>
          <p:cNvPicPr>
            <a:picLocks noChangeAspect="1"/>
          </p:cNvPicPr>
          <p:nvPr/>
        </p:nvPicPr>
        <p:blipFill>
          <a:blip r:embed="rId4"/>
          <a:stretch>
            <a:fillRect/>
          </a:stretch>
        </p:blipFill>
        <p:spPr>
          <a:xfrm>
            <a:off x="4007768" y="1171724"/>
            <a:ext cx="7358549" cy="5545307"/>
          </a:xfrm>
          <a:prstGeom prst="rect">
            <a:avLst/>
          </a:prstGeom>
        </p:spPr>
      </p:pic>
      <p:sp>
        <p:nvSpPr>
          <p:cNvPr id="13" name="Rectangle: Rounded Corners 12"/>
          <p:cNvSpPr/>
          <p:nvPr/>
        </p:nvSpPr>
        <p:spPr>
          <a:xfrm>
            <a:off x="5807968" y="3356992"/>
            <a:ext cx="547260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hought Bubble: Cloud 13"/>
          <p:cNvSpPr/>
          <p:nvPr/>
        </p:nvSpPr>
        <p:spPr>
          <a:xfrm>
            <a:off x="8544272" y="104965"/>
            <a:ext cx="3384376" cy="648072"/>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a:t>
            </a:r>
            <a:r>
              <a:rPr lang="en-US" dirty="0">
                <a:hlinkClick r:id="rId5"/>
              </a:rPr>
              <a:t>differences</a:t>
            </a:r>
            <a:r>
              <a:rPr lang="en-US" dirty="0"/>
              <a:t> by edition</a:t>
            </a:r>
          </a:p>
        </p:txBody>
      </p:sp>
      <p:sp>
        <p:nvSpPr>
          <p:cNvPr id="15" name="Thought Bubble: Cloud 14"/>
          <p:cNvSpPr/>
          <p:nvPr/>
        </p:nvSpPr>
        <p:spPr>
          <a:xfrm>
            <a:off x="5303912" y="111213"/>
            <a:ext cx="3054788" cy="599028"/>
          </a:xfrm>
          <a:prstGeom prst="cloudCallout">
            <a:avLst>
              <a:gd name="adj1" fmla="val -877"/>
              <a:gd name="adj2" fmla="val 67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Not installed by default in Azure VM</a:t>
            </a:r>
          </a:p>
        </p:txBody>
      </p:sp>
    </p:spTree>
    <p:extLst>
      <p:ext uri="{BB962C8B-B14F-4D97-AF65-F5344CB8AC3E}">
        <p14:creationId xmlns:p14="http://schemas.microsoft.com/office/powerpoint/2010/main" val="164868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Gets Installed?</a:t>
            </a:r>
          </a:p>
        </p:txBody>
      </p:sp>
      <p:pic>
        <p:nvPicPr>
          <p:cNvPr id="16" name="Picture 15"/>
          <p:cNvPicPr>
            <a:picLocks noChangeAspect="1"/>
          </p:cNvPicPr>
          <p:nvPr/>
        </p:nvPicPr>
        <p:blipFill>
          <a:blip r:embed="rId3"/>
          <a:stretch>
            <a:fillRect/>
          </a:stretch>
        </p:blipFill>
        <p:spPr>
          <a:xfrm>
            <a:off x="6567467" y="1135062"/>
            <a:ext cx="5412655" cy="4051230"/>
          </a:xfrm>
          <a:prstGeom prst="rect">
            <a:avLst/>
          </a:prstGeom>
        </p:spPr>
      </p:pic>
      <p:pic>
        <p:nvPicPr>
          <p:cNvPr id="18" name="Picture 17"/>
          <p:cNvPicPr>
            <a:picLocks noChangeAspect="1"/>
          </p:cNvPicPr>
          <p:nvPr/>
        </p:nvPicPr>
        <p:blipFill>
          <a:blip r:embed="rId4"/>
          <a:stretch>
            <a:fillRect/>
          </a:stretch>
        </p:blipFill>
        <p:spPr>
          <a:xfrm>
            <a:off x="427037" y="1135062"/>
            <a:ext cx="5904656" cy="4450480"/>
          </a:xfrm>
          <a:prstGeom prst="rect">
            <a:avLst/>
          </a:prstGeom>
        </p:spPr>
      </p:pic>
      <p:sp>
        <p:nvSpPr>
          <p:cNvPr id="19" name="Thought Bubble: Cloud 18"/>
          <p:cNvSpPr/>
          <p:nvPr/>
        </p:nvSpPr>
        <p:spPr>
          <a:xfrm>
            <a:off x="8718597" y="5554232"/>
            <a:ext cx="2890535" cy="1028942"/>
          </a:xfrm>
          <a:prstGeom prst="cloudCallout">
            <a:avLst>
              <a:gd name="adj1" fmla="val -35125"/>
              <a:gd name="adj2" fmla="val -5473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few things </a:t>
            </a:r>
            <a:r>
              <a:rPr lang="en-US" dirty="0">
                <a:hlinkClick r:id="rId5"/>
              </a:rPr>
              <a:t>to do </a:t>
            </a:r>
            <a:r>
              <a:rPr lang="en-US" dirty="0"/>
              <a:t>for Azure VM</a:t>
            </a:r>
          </a:p>
        </p:txBody>
      </p:sp>
      <p:graphicFrame>
        <p:nvGraphicFramePr>
          <p:cNvPr id="20" name="Diagram 19"/>
          <p:cNvGraphicFramePr/>
          <p:nvPr>
            <p:extLst>
              <p:ext uri="{D42A27DB-BD31-4B8C-83A1-F6EECF244321}">
                <p14:modId xmlns:p14="http://schemas.microsoft.com/office/powerpoint/2010/main" val="2095711172"/>
              </p:ext>
            </p:extLst>
          </p:nvPr>
        </p:nvGraphicFramePr>
        <p:xfrm>
          <a:off x="7521191" y="3245813"/>
          <a:ext cx="4352032" cy="76511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Thought Bubble: Cloud 20"/>
          <p:cNvSpPr/>
          <p:nvPr/>
        </p:nvSpPr>
        <p:spPr>
          <a:xfrm>
            <a:off x="7587634" y="595314"/>
            <a:ext cx="4392488" cy="450093"/>
          </a:xfrm>
          <a:prstGeom prst="cloud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offline </a:t>
            </a:r>
            <a:r>
              <a:rPr lang="en-US" dirty="0">
                <a:hlinkClick r:id="rId11"/>
              </a:rPr>
              <a:t>experience</a:t>
            </a:r>
            <a:endParaRPr lang="en-US" dirty="0"/>
          </a:p>
        </p:txBody>
      </p:sp>
      <p:sp>
        <p:nvSpPr>
          <p:cNvPr id="22" name="Thought Bubble: Cloud 21"/>
          <p:cNvSpPr/>
          <p:nvPr/>
        </p:nvSpPr>
        <p:spPr>
          <a:xfrm>
            <a:off x="8180134" y="2755524"/>
            <a:ext cx="3665488" cy="445462"/>
          </a:xfrm>
          <a:prstGeom prst="cloudCallout">
            <a:avLst>
              <a:gd name="adj1" fmla="val -12884"/>
              <a:gd name="adj2" fmla="val -98255"/>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You must download both</a:t>
            </a:r>
          </a:p>
        </p:txBody>
      </p:sp>
      <p:sp>
        <p:nvSpPr>
          <p:cNvPr id="23" name="TextBox 22"/>
          <p:cNvSpPr txBox="1"/>
          <p:nvPr/>
        </p:nvSpPr>
        <p:spPr>
          <a:xfrm>
            <a:off x="324440" y="5838101"/>
            <a:ext cx="6743513" cy="923330"/>
          </a:xfrm>
          <a:prstGeom prst="rect">
            <a:avLst/>
          </a:prstGeom>
          <a:noFill/>
        </p:spPr>
        <p:txBody>
          <a:bodyPr wrap="none" rtlCol="0">
            <a:spAutoFit/>
          </a:bodyPr>
          <a:lstStyle/>
          <a:p>
            <a:pPr marL="285750" indent="-285750">
              <a:buFont typeface="Arial" panose="020B0604020202020204" pitchFamily="34" charset="0"/>
              <a:buChar char="•"/>
            </a:pPr>
            <a:r>
              <a:rPr lang="en-US" dirty="0"/>
              <a:t>CUs and SPs will have new download packages</a:t>
            </a:r>
          </a:p>
          <a:p>
            <a:pPr marL="285750" indent="-285750">
              <a:buFont typeface="Arial" panose="020B0604020202020204" pitchFamily="34" charset="0"/>
              <a:buChar char="•"/>
            </a:pPr>
            <a:r>
              <a:rPr lang="en-US" dirty="0"/>
              <a:t>Don’t forget </a:t>
            </a:r>
            <a:r>
              <a:rPr lang="en-US" i="1" dirty="0"/>
              <a:t>/IACCEPTROPENLICENSETERMS </a:t>
            </a:r>
            <a:r>
              <a:rPr lang="en-US" dirty="0"/>
              <a:t>for unattended installs</a:t>
            </a:r>
          </a:p>
          <a:p>
            <a:pPr marL="285750" indent="-285750">
              <a:buFont typeface="Arial" panose="020B0604020202020204" pitchFamily="34" charset="0"/>
              <a:buChar char="•"/>
            </a:pPr>
            <a:r>
              <a:rPr lang="en-US" dirty="0"/>
              <a:t>Rsetup.exe and rsetup.log</a:t>
            </a:r>
          </a:p>
        </p:txBody>
      </p:sp>
    </p:spTree>
    <p:extLst>
      <p:ext uri="{BB962C8B-B14F-4D97-AF65-F5344CB8AC3E}">
        <p14:creationId xmlns:p14="http://schemas.microsoft.com/office/powerpoint/2010/main" val="358007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Graphic spid="20" grpId="0">
        <p:bldAsOne/>
      </p:bldGraphic>
      <p:bldP spid="21" grpId="0" animBg="1"/>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Demo: Configuration</a:t>
            </a:r>
          </a:p>
        </p:txBody>
      </p:sp>
    </p:spTree>
    <p:extLst>
      <p:ext uri="{BB962C8B-B14F-4D97-AF65-F5344CB8AC3E}">
        <p14:creationId xmlns:p14="http://schemas.microsoft.com/office/powerpoint/2010/main" val="2688044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The SQL Extensibility Architecture</a:t>
            </a:r>
          </a:p>
        </p:txBody>
      </p:sp>
      <p:sp>
        <p:nvSpPr>
          <p:cNvPr id="5" name="Rectangle: Rounded Corners 4"/>
          <p:cNvSpPr/>
          <p:nvPr/>
        </p:nvSpPr>
        <p:spPr>
          <a:xfrm>
            <a:off x="5610310" y="2122883"/>
            <a:ext cx="2833382" cy="296230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Rounded Corners 6"/>
          <p:cNvSpPr/>
          <p:nvPr/>
        </p:nvSpPr>
        <p:spPr>
          <a:xfrm>
            <a:off x="551382" y="2127093"/>
            <a:ext cx="2976705" cy="38164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 name="TextBox 7"/>
          <p:cNvSpPr txBox="1"/>
          <p:nvPr/>
        </p:nvSpPr>
        <p:spPr>
          <a:xfrm>
            <a:off x="5897728" y="2112555"/>
            <a:ext cx="2295308" cy="523220"/>
          </a:xfrm>
          <a:prstGeom prst="rect">
            <a:avLst/>
          </a:prstGeom>
          <a:noFill/>
        </p:spPr>
        <p:txBody>
          <a:bodyPr wrap="none" rtlCol="0">
            <a:spAutoFit/>
          </a:bodyPr>
          <a:lstStyle/>
          <a:p>
            <a:r>
              <a:rPr lang="en-US" sz="2800" dirty="0">
                <a:solidFill>
                  <a:schemeClr val="bg1"/>
                </a:solidFill>
              </a:rPr>
              <a:t>launchpad.exe</a:t>
            </a:r>
          </a:p>
        </p:txBody>
      </p:sp>
      <p:sp>
        <p:nvSpPr>
          <p:cNvPr id="9" name="TextBox 8"/>
          <p:cNvSpPr txBox="1"/>
          <p:nvPr/>
        </p:nvSpPr>
        <p:spPr>
          <a:xfrm>
            <a:off x="643939" y="3102571"/>
            <a:ext cx="2758384" cy="369332"/>
          </a:xfrm>
          <a:prstGeom prst="rect">
            <a:avLst/>
          </a:prstGeom>
          <a:noFill/>
        </p:spPr>
        <p:txBody>
          <a:bodyPr wrap="none" rtlCol="0">
            <a:spAutoFit/>
          </a:bodyPr>
          <a:lstStyle/>
          <a:p>
            <a:r>
              <a:rPr lang="en-US" dirty="0">
                <a:solidFill>
                  <a:schemeClr val="bg1"/>
                </a:solidFill>
              </a:rPr>
              <a:t>sp_execute_external_script</a:t>
            </a:r>
          </a:p>
        </p:txBody>
      </p:sp>
      <p:sp>
        <p:nvSpPr>
          <p:cNvPr id="10" name="TextBox 9"/>
          <p:cNvSpPr txBox="1"/>
          <p:nvPr/>
        </p:nvSpPr>
        <p:spPr>
          <a:xfrm>
            <a:off x="1098418" y="2122883"/>
            <a:ext cx="1882631" cy="523220"/>
          </a:xfrm>
          <a:prstGeom prst="rect">
            <a:avLst/>
          </a:prstGeom>
          <a:noFill/>
        </p:spPr>
        <p:txBody>
          <a:bodyPr wrap="none" rtlCol="0">
            <a:spAutoFit/>
          </a:bodyPr>
          <a:lstStyle/>
          <a:p>
            <a:r>
              <a:rPr lang="en-US" sz="2800" dirty="0">
                <a:solidFill>
                  <a:schemeClr val="bg1"/>
                </a:solidFill>
              </a:rPr>
              <a:t>sqlservr.exe</a:t>
            </a:r>
          </a:p>
        </p:txBody>
      </p:sp>
      <p:pic>
        <p:nvPicPr>
          <p:cNvPr id="11" name="Picture 10" descr="... pips is Water Pipe Pullers water pressure pipes. Main by orders o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313" y="2531252"/>
            <a:ext cx="1965904" cy="1965904"/>
          </a:xfrm>
          <a:prstGeom prst="rect">
            <a:avLst/>
          </a:prstGeom>
        </p:spPr>
      </p:pic>
      <p:sp>
        <p:nvSpPr>
          <p:cNvPr id="12" name="TextBox 11"/>
          <p:cNvSpPr txBox="1"/>
          <p:nvPr/>
        </p:nvSpPr>
        <p:spPr>
          <a:xfrm>
            <a:off x="3747856" y="2531252"/>
            <a:ext cx="1709122" cy="461665"/>
          </a:xfrm>
          <a:prstGeom prst="rect">
            <a:avLst/>
          </a:prstGeom>
          <a:noFill/>
        </p:spPr>
        <p:txBody>
          <a:bodyPr wrap="none" rtlCol="0">
            <a:spAutoFit/>
          </a:bodyPr>
          <a:lstStyle/>
          <a:p>
            <a:r>
              <a:rPr lang="en-US" sz="2400" dirty="0"/>
              <a:t>Named pipe</a:t>
            </a:r>
          </a:p>
        </p:txBody>
      </p:sp>
      <p:sp>
        <p:nvSpPr>
          <p:cNvPr id="13" name="Arrow: Right 12"/>
          <p:cNvSpPr/>
          <p:nvPr/>
        </p:nvSpPr>
        <p:spPr>
          <a:xfrm rot="1456963">
            <a:off x="7453113" y="3632711"/>
            <a:ext cx="2073290" cy="43238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hought Bubble: Cloud 13"/>
          <p:cNvSpPr/>
          <p:nvPr/>
        </p:nvSpPr>
        <p:spPr>
          <a:xfrm>
            <a:off x="8989676" y="136854"/>
            <a:ext cx="3000908" cy="1225061"/>
          </a:xfrm>
          <a:prstGeom prst="cloudCallout">
            <a:avLst>
              <a:gd name="adj1" fmla="val -34341"/>
              <a:gd name="adj2" fmla="val 64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SQL instance has a launchpad</a:t>
            </a:r>
          </a:p>
        </p:txBody>
      </p:sp>
      <p:sp>
        <p:nvSpPr>
          <p:cNvPr id="15" name="TextBox 14"/>
          <p:cNvSpPr txBox="1"/>
          <p:nvPr/>
        </p:nvSpPr>
        <p:spPr>
          <a:xfrm>
            <a:off x="6525207" y="3890118"/>
            <a:ext cx="1040349" cy="830997"/>
          </a:xfrm>
          <a:prstGeom prst="rect">
            <a:avLst/>
          </a:prstGeom>
          <a:noFill/>
        </p:spPr>
        <p:txBody>
          <a:bodyPr wrap="none" rtlCol="0">
            <a:spAutoFit/>
          </a:bodyPr>
          <a:lstStyle/>
          <a:p>
            <a:r>
              <a:rPr lang="en-US" sz="2400" dirty="0">
                <a:solidFill>
                  <a:schemeClr val="bg1"/>
                </a:solidFill>
              </a:rPr>
              <a:t>SQLOS</a:t>
            </a:r>
          </a:p>
          <a:p>
            <a:r>
              <a:rPr lang="en-US" sz="2400" dirty="0">
                <a:solidFill>
                  <a:schemeClr val="bg1"/>
                </a:solidFill>
              </a:rPr>
              <a:t>XEvent</a:t>
            </a:r>
          </a:p>
        </p:txBody>
      </p:sp>
      <p:sp>
        <p:nvSpPr>
          <p:cNvPr id="16" name="TextBox 15"/>
          <p:cNvSpPr txBox="1"/>
          <p:nvPr/>
        </p:nvSpPr>
        <p:spPr>
          <a:xfrm>
            <a:off x="898747" y="1666415"/>
            <a:ext cx="2281971" cy="369332"/>
          </a:xfrm>
          <a:prstGeom prst="rect">
            <a:avLst/>
          </a:prstGeom>
          <a:noFill/>
        </p:spPr>
        <p:txBody>
          <a:bodyPr wrap="none" rtlCol="0">
            <a:spAutoFit/>
          </a:bodyPr>
          <a:lstStyle/>
          <a:p>
            <a:r>
              <a:rPr lang="en-US" dirty="0"/>
              <a:t>MSSQLSERVER Service</a:t>
            </a:r>
          </a:p>
        </p:txBody>
      </p:sp>
      <p:sp>
        <p:nvSpPr>
          <p:cNvPr id="18" name="TextBox 17"/>
          <p:cNvSpPr txBox="1"/>
          <p:nvPr/>
        </p:nvSpPr>
        <p:spPr>
          <a:xfrm>
            <a:off x="5655886" y="1666415"/>
            <a:ext cx="2742226" cy="369332"/>
          </a:xfrm>
          <a:prstGeom prst="rect">
            <a:avLst/>
          </a:prstGeom>
          <a:noFill/>
        </p:spPr>
        <p:txBody>
          <a:bodyPr wrap="none" rtlCol="0">
            <a:spAutoFit/>
          </a:bodyPr>
          <a:lstStyle/>
          <a:p>
            <a:r>
              <a:rPr lang="en-US" dirty="0"/>
              <a:t>MSSQLLAUNCHPAD Service</a:t>
            </a:r>
          </a:p>
        </p:txBody>
      </p:sp>
      <p:sp>
        <p:nvSpPr>
          <p:cNvPr id="19" name="TextBox 18"/>
          <p:cNvSpPr txBox="1"/>
          <p:nvPr/>
        </p:nvSpPr>
        <p:spPr>
          <a:xfrm>
            <a:off x="3518660" y="3982452"/>
            <a:ext cx="2041008" cy="646331"/>
          </a:xfrm>
          <a:prstGeom prst="rect">
            <a:avLst/>
          </a:prstGeom>
          <a:noFill/>
        </p:spPr>
        <p:txBody>
          <a:bodyPr wrap="none" rtlCol="0">
            <a:spAutoFit/>
          </a:bodyPr>
          <a:lstStyle/>
          <a:p>
            <a:pPr algn="ctr"/>
            <a:r>
              <a:rPr lang="en-US" dirty="0"/>
              <a:t>“What” and “How” </a:t>
            </a:r>
          </a:p>
          <a:p>
            <a:pPr algn="ctr"/>
            <a:r>
              <a:rPr lang="en-US" dirty="0"/>
              <a:t>to “launch”</a:t>
            </a:r>
          </a:p>
        </p:txBody>
      </p:sp>
      <p:sp>
        <p:nvSpPr>
          <p:cNvPr id="20" name="Rectangle: Rounded Corners 19"/>
          <p:cNvSpPr/>
          <p:nvPr/>
        </p:nvSpPr>
        <p:spPr>
          <a:xfrm>
            <a:off x="6031584" y="3014491"/>
            <a:ext cx="1314825" cy="62317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“launcher”</a:t>
            </a:r>
          </a:p>
        </p:txBody>
      </p:sp>
      <p:sp>
        <p:nvSpPr>
          <p:cNvPr id="21" name="Rectangle: Rounded Corners 20"/>
          <p:cNvSpPr/>
          <p:nvPr/>
        </p:nvSpPr>
        <p:spPr>
          <a:xfrm>
            <a:off x="9552384" y="4062292"/>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“satellite” process</a:t>
            </a:r>
          </a:p>
        </p:txBody>
      </p:sp>
      <p:sp>
        <p:nvSpPr>
          <p:cNvPr id="22" name="Rectangle: Rounded Corners 21"/>
          <p:cNvSpPr/>
          <p:nvPr/>
        </p:nvSpPr>
        <p:spPr>
          <a:xfrm>
            <a:off x="9768408" y="5301208"/>
            <a:ext cx="17281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sqlsatellite.dll</a:t>
            </a:r>
          </a:p>
        </p:txBody>
      </p:sp>
      <p:cxnSp>
        <p:nvCxnSpPr>
          <p:cNvPr id="23" name="Straight Arrow Connector 22"/>
          <p:cNvCxnSpPr>
            <a:endCxn id="22" idx="1"/>
          </p:cNvCxnSpPr>
          <p:nvPr/>
        </p:nvCxnSpPr>
        <p:spPr>
          <a:xfrm>
            <a:off x="3518660" y="5481228"/>
            <a:ext cx="624974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p:cNvSpPr/>
          <p:nvPr/>
        </p:nvSpPr>
        <p:spPr>
          <a:xfrm>
            <a:off x="8864966" y="1849964"/>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“satellite” process</a:t>
            </a:r>
          </a:p>
        </p:txBody>
      </p:sp>
      <p:sp>
        <p:nvSpPr>
          <p:cNvPr id="25" name="Rectangle: Rounded Corners 24"/>
          <p:cNvSpPr/>
          <p:nvPr/>
        </p:nvSpPr>
        <p:spPr>
          <a:xfrm>
            <a:off x="8989676" y="1924213"/>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“satellite” process</a:t>
            </a:r>
          </a:p>
        </p:txBody>
      </p:sp>
      <p:sp>
        <p:nvSpPr>
          <p:cNvPr id="26" name="Rectangle: Rounded Corners 25"/>
          <p:cNvSpPr/>
          <p:nvPr/>
        </p:nvSpPr>
        <p:spPr>
          <a:xfrm>
            <a:off x="9114386" y="2007407"/>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“satellite” process</a:t>
            </a:r>
          </a:p>
        </p:txBody>
      </p:sp>
      <p:sp>
        <p:nvSpPr>
          <p:cNvPr id="27" name="Rectangle: Rounded Corners 26"/>
          <p:cNvSpPr/>
          <p:nvPr/>
        </p:nvSpPr>
        <p:spPr>
          <a:xfrm>
            <a:off x="9239096" y="2117633"/>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“satellite” process</a:t>
            </a:r>
          </a:p>
        </p:txBody>
      </p:sp>
    </p:spTree>
    <p:extLst>
      <p:ext uri="{BB962C8B-B14F-4D97-AF65-F5344CB8AC3E}">
        <p14:creationId xmlns:p14="http://schemas.microsoft.com/office/powerpoint/2010/main" val="117837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animBg="1"/>
      <p:bldP spid="14" grpId="0" animBg="1"/>
      <p:bldP spid="15" grpId="0"/>
      <p:bldP spid="19" grpId="0"/>
      <p:bldP spid="21" grpId="0" animBg="1"/>
      <p:bldP spid="22"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sp_execute_external_script</a:t>
            </a:r>
          </a:p>
        </p:txBody>
      </p:sp>
      <p:sp>
        <p:nvSpPr>
          <p:cNvPr id="58" name="Content Placeholder 5"/>
          <p:cNvSpPr txBox="1">
            <a:spLocks/>
          </p:cNvSpPr>
          <p:nvPr/>
        </p:nvSpPr>
        <p:spPr>
          <a:xfrm>
            <a:off x="616495" y="1594975"/>
            <a:ext cx="10707142" cy="4645487"/>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execute </a:t>
            </a:r>
            <a:r>
              <a:rPr lang="en-US" sz="2000" b="1" dirty="0">
                <a:solidFill>
                  <a:schemeClr val="bg1">
                    <a:lumMod val="75000"/>
                  </a:schemeClr>
                </a:solidFill>
                <a:latin typeface="Lucida Console" panose="020B0609040504020204" pitchFamily="49" charset="0"/>
                <a:cs typeface="Courier New" panose="02070309020205020404" pitchFamily="49" charset="0"/>
              </a:rPr>
              <a:t>sp_execute_external_script </a:t>
            </a:r>
            <a:r>
              <a:rPr lang="en-US" sz="2000" dirty="0">
                <a:solidFill>
                  <a:schemeClr val="bg1">
                    <a:lumMod val="75000"/>
                  </a:schemeClr>
                </a:solidFill>
                <a:latin typeface="Lucida Console" panose="020B0609040504020204" pitchFamily="49" charset="0"/>
                <a:cs typeface="Courier New" panose="02070309020205020404" pitchFamily="49" charset="0"/>
              </a:rPr>
              <a:t>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@language = N'R'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 @script = N'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x &lt;- as.matrix(InputDataSet);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y &lt;- array(dim1:dim2);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OutputDataSet &lt;- as.data.frame(x %*% y);'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@input_data_1 = N' SELECT [Col1] from MyData;'</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@params = N'@dim1 int, @dim2 int'  </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 @dim1 = 12, @dim2 = 15</a:t>
            </a:r>
          </a:p>
          <a:p>
            <a:pPr marL="0" indent="0">
              <a:buFont typeface="Arial" pitchFamily="34" charset="0"/>
              <a:buNone/>
            </a:pPr>
            <a:r>
              <a:rPr lang="en-US" sz="2000" dirty="0">
                <a:solidFill>
                  <a:schemeClr val="bg1">
                    <a:lumMod val="75000"/>
                  </a:schemeClr>
                </a:solidFill>
                <a:latin typeface="Lucida Console" panose="020B0609040504020204" pitchFamily="49" charset="0"/>
                <a:cs typeface="Courier New" panose="02070309020205020404" pitchFamily="49" charset="0"/>
              </a:rPr>
              <a:t>WITH RESULT SETS (([Col1] int, [Col2] int, [Col3] int, [Col4] int));</a:t>
            </a:r>
            <a:endParaRPr lang="en-IN" sz="2000" dirty="0">
              <a:solidFill>
                <a:schemeClr val="bg1">
                  <a:lumMod val="75000"/>
                </a:schemeClr>
              </a:solidFill>
              <a:latin typeface="Lucida Console" panose="020B0609040504020204" pitchFamily="49" charset="0"/>
              <a:cs typeface="Courier New" panose="02070309020205020404" pitchFamily="49" charset="0"/>
            </a:endParaRPr>
          </a:p>
        </p:txBody>
      </p:sp>
      <p:sp>
        <p:nvSpPr>
          <p:cNvPr id="59" name="Thought Bubble: Cloud 58"/>
          <p:cNvSpPr/>
          <p:nvPr/>
        </p:nvSpPr>
        <p:spPr>
          <a:xfrm>
            <a:off x="8257459" y="106886"/>
            <a:ext cx="3796347" cy="1416024"/>
          </a:xfrm>
          <a:prstGeom prst="cloudCallout">
            <a:avLst>
              <a:gd name="adj1" fmla="val -45841"/>
              <a:gd name="adj2" fmla="val 39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Getting started with R docs installed in R_SERVICES\doc</a:t>
            </a:r>
          </a:p>
        </p:txBody>
      </p:sp>
      <p:cxnSp>
        <p:nvCxnSpPr>
          <p:cNvPr id="60" name="Straight Arrow Connector 59"/>
          <p:cNvCxnSpPr/>
          <p:nvPr/>
        </p:nvCxnSpPr>
        <p:spPr>
          <a:xfrm flipV="1">
            <a:off x="3398837" y="1938939"/>
            <a:ext cx="3024336" cy="2160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60"/>
          <p:cNvSpPr/>
          <p:nvPr/>
        </p:nvSpPr>
        <p:spPr>
          <a:xfrm>
            <a:off x="6527557" y="1592118"/>
            <a:ext cx="3195880" cy="1032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is only currently supported script language today – SQL 2017 introduces Python</a:t>
            </a:r>
          </a:p>
        </p:txBody>
      </p:sp>
      <p:cxnSp>
        <p:nvCxnSpPr>
          <p:cNvPr id="62" name="Straight Arrow Connector 61"/>
          <p:cNvCxnSpPr>
            <a:cxnSpLocks/>
          </p:cNvCxnSpPr>
          <p:nvPr/>
        </p:nvCxnSpPr>
        <p:spPr>
          <a:xfrm flipV="1">
            <a:off x="5447928" y="2867638"/>
            <a:ext cx="3126250" cy="3305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p:cNvSpPr/>
          <p:nvPr/>
        </p:nvSpPr>
        <p:spPr>
          <a:xfrm>
            <a:off x="8574178" y="2531800"/>
            <a:ext cx="2376264" cy="6046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script. Use a @var or read from a </a:t>
            </a:r>
            <a:r>
              <a:rPr lang="en-US" dirty="0">
                <a:hlinkClick r:id="rId3"/>
              </a:rPr>
              <a:t>file</a:t>
            </a:r>
            <a:endParaRPr lang="en-US" dirty="0"/>
          </a:p>
        </p:txBody>
      </p:sp>
      <p:cxnSp>
        <p:nvCxnSpPr>
          <p:cNvPr id="64" name="Straight Arrow Connector 63"/>
          <p:cNvCxnSpPr>
            <a:cxnSpLocks/>
            <a:endCxn id="65" idx="1"/>
          </p:cNvCxnSpPr>
          <p:nvPr/>
        </p:nvCxnSpPr>
        <p:spPr>
          <a:xfrm flipV="1">
            <a:off x="7970837" y="3649621"/>
            <a:ext cx="861467" cy="1524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p:cNvSpPr/>
          <p:nvPr/>
        </p:nvSpPr>
        <p:spPr>
          <a:xfrm>
            <a:off x="8832304" y="3254589"/>
            <a:ext cx="3456384" cy="7900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 for script. Can be any T-SQL SELECT.</a:t>
            </a:r>
          </a:p>
        </p:txBody>
      </p:sp>
      <p:cxnSp>
        <p:nvCxnSpPr>
          <p:cNvPr id="66" name="Straight Arrow Connector 65"/>
          <p:cNvCxnSpPr>
            <a:cxnSpLocks/>
            <a:endCxn id="67" idx="1"/>
          </p:cNvCxnSpPr>
          <p:nvPr/>
        </p:nvCxnSpPr>
        <p:spPr>
          <a:xfrm>
            <a:off x="4922837" y="4364939"/>
            <a:ext cx="1494295" cy="294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Rectangle: Rounded Corners 66"/>
          <p:cNvSpPr/>
          <p:nvPr/>
        </p:nvSpPr>
        <p:spPr>
          <a:xfrm>
            <a:off x="6417132" y="4190985"/>
            <a:ext cx="4662615" cy="40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Parameters for script. OUTPUT supported</a:t>
            </a:r>
          </a:p>
        </p:txBody>
      </p:sp>
      <p:cxnSp>
        <p:nvCxnSpPr>
          <p:cNvPr id="68" name="Straight Arrow Connector 67"/>
          <p:cNvCxnSpPr/>
          <p:nvPr/>
        </p:nvCxnSpPr>
        <p:spPr>
          <a:xfrm>
            <a:off x="6751637" y="5090747"/>
            <a:ext cx="2008659" cy="7205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p:cNvSpPr/>
          <p:nvPr/>
        </p:nvSpPr>
        <p:spPr>
          <a:xfrm>
            <a:off x="8832304" y="5422699"/>
            <a:ext cx="2376264" cy="604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set binding</a:t>
            </a:r>
          </a:p>
        </p:txBody>
      </p:sp>
      <p:cxnSp>
        <p:nvCxnSpPr>
          <p:cNvPr id="70" name="Straight Arrow Connector 69"/>
          <p:cNvCxnSpPr/>
          <p:nvPr/>
        </p:nvCxnSpPr>
        <p:spPr>
          <a:xfrm flipV="1">
            <a:off x="2970522" y="2834132"/>
            <a:ext cx="593200" cy="815488"/>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Arrow Connector 70"/>
          <p:cNvCxnSpPr>
            <a:cxnSpLocks/>
          </p:cNvCxnSpPr>
          <p:nvPr/>
        </p:nvCxnSpPr>
        <p:spPr>
          <a:xfrm flipH="1">
            <a:off x="900724" y="3573462"/>
            <a:ext cx="185592" cy="1172592"/>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Thought Bubble: Cloud 71"/>
          <p:cNvSpPr/>
          <p:nvPr/>
        </p:nvSpPr>
        <p:spPr>
          <a:xfrm>
            <a:off x="609600" y="5511048"/>
            <a:ext cx="4838328" cy="978753"/>
          </a:xfrm>
          <a:prstGeom prst="cloudCallout">
            <a:avLst>
              <a:gd name="adj1" fmla="val -12470"/>
              <a:gd name="adj2" fmla="val -71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Messages can also be returned including STDOUT and STDERR</a:t>
            </a:r>
          </a:p>
        </p:txBody>
      </p:sp>
      <p:cxnSp>
        <p:nvCxnSpPr>
          <p:cNvPr id="73" name="Straight Arrow Connector 72"/>
          <p:cNvCxnSpPr>
            <a:cxnSpLocks/>
          </p:cNvCxnSpPr>
          <p:nvPr/>
        </p:nvCxnSpPr>
        <p:spPr>
          <a:xfrm flipV="1">
            <a:off x="2391223" y="3182509"/>
            <a:ext cx="515539" cy="1171180"/>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Arrow Connector 73"/>
          <p:cNvCxnSpPr>
            <a:cxnSpLocks/>
          </p:cNvCxnSpPr>
          <p:nvPr/>
        </p:nvCxnSpPr>
        <p:spPr>
          <a:xfrm flipH="1" flipV="1">
            <a:off x="3562366" y="3198166"/>
            <a:ext cx="112463" cy="1166773"/>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427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58">
                                            <p:txEl>
                                              <p:pRg st="1" end="1"/>
                                            </p:txEl>
                                          </p:spTgt>
                                        </p:tgtEl>
                                        <p:attrNameLst>
                                          <p:attrName>style.color</p:attrName>
                                        </p:attrNameLst>
                                      </p:cBhvr>
                                      <p:by>
                                        <p:hsl h="0" s="-12549" l="-25098"/>
                                      </p:by>
                                    </p:animClr>
                                    <p:animClr clrSpc="hsl" dir="cw">
                                      <p:cBhvr>
                                        <p:cTn id="7" dur="500" fill="hold"/>
                                        <p:tgtEl>
                                          <p:spTgt spid="58">
                                            <p:txEl>
                                              <p:pRg st="1" end="1"/>
                                            </p:txEl>
                                          </p:spTgt>
                                        </p:tgtEl>
                                        <p:attrNameLst>
                                          <p:attrName>fillcolor</p:attrName>
                                        </p:attrNameLst>
                                      </p:cBhvr>
                                      <p:by>
                                        <p:hsl h="0" s="-12549" l="-25098"/>
                                      </p:by>
                                    </p:animClr>
                                    <p:animClr clrSpc="hsl" dir="cw">
                                      <p:cBhvr>
                                        <p:cTn id="8" dur="500" fill="hold"/>
                                        <p:tgtEl>
                                          <p:spTgt spid="58">
                                            <p:txEl>
                                              <p:pRg st="1" end="1"/>
                                            </p:txEl>
                                          </p:spTgt>
                                        </p:tgtEl>
                                        <p:attrNameLst>
                                          <p:attrName>stroke.color</p:attrName>
                                        </p:attrNameLst>
                                      </p:cBhvr>
                                      <p:by>
                                        <p:hsl h="0" s="-12549" l="-25098"/>
                                      </p:by>
                                    </p:animClr>
                                    <p:set>
                                      <p:cBhvr>
                                        <p:cTn id="9" dur="500" fill="hold"/>
                                        <p:tgtEl>
                                          <p:spTgt spid="58">
                                            <p:txEl>
                                              <p:pRg st="1" end="1"/>
                                            </p:txEl>
                                          </p:spTgt>
                                        </p:tgtEl>
                                        <p:attrNameLst>
                                          <p:attrName>fill.type</p:attrName>
                                        </p:attrNameLst>
                                      </p:cBhvr>
                                      <p:to>
                                        <p:strVal val="solid"/>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0" presetClass="emph" presetSubtype="0" fill="hold" nodeType="clickEffect">
                                  <p:stCondLst>
                                    <p:cond delay="0"/>
                                  </p:stCondLst>
                                  <p:childTnLst>
                                    <p:animClr clrSpc="hsl" dir="cw">
                                      <p:cBhvr override="childStyle">
                                        <p:cTn id="18" dur="500" fill="hold"/>
                                        <p:tgtEl>
                                          <p:spTgt spid="58">
                                            <p:txEl>
                                              <p:pRg st="1" end="1"/>
                                            </p:txEl>
                                          </p:spTgt>
                                        </p:tgtEl>
                                        <p:attrNameLst>
                                          <p:attrName>style.color</p:attrName>
                                        </p:attrNameLst>
                                      </p:cBhvr>
                                      <p:by>
                                        <p:hsl h="0" s="12549" l="25098"/>
                                      </p:by>
                                    </p:animClr>
                                    <p:animClr clrSpc="hsl" dir="cw">
                                      <p:cBhvr>
                                        <p:cTn id="19" dur="500" fill="hold"/>
                                        <p:tgtEl>
                                          <p:spTgt spid="58">
                                            <p:txEl>
                                              <p:pRg st="1" end="1"/>
                                            </p:txEl>
                                          </p:spTgt>
                                        </p:tgtEl>
                                        <p:attrNameLst>
                                          <p:attrName>fillcolor</p:attrName>
                                        </p:attrNameLst>
                                      </p:cBhvr>
                                      <p:by>
                                        <p:hsl h="0" s="12549" l="25098"/>
                                      </p:by>
                                    </p:animClr>
                                    <p:animClr clrSpc="hsl" dir="cw">
                                      <p:cBhvr>
                                        <p:cTn id="20" dur="500" fill="hold"/>
                                        <p:tgtEl>
                                          <p:spTgt spid="58">
                                            <p:txEl>
                                              <p:pRg st="1" end="1"/>
                                            </p:txEl>
                                          </p:spTgt>
                                        </p:tgtEl>
                                        <p:attrNameLst>
                                          <p:attrName>stroke.color</p:attrName>
                                        </p:attrNameLst>
                                      </p:cBhvr>
                                      <p:by>
                                        <p:hsl h="0" s="12549" l="25098"/>
                                      </p:by>
                                    </p:animClr>
                                    <p:set>
                                      <p:cBhvr>
                                        <p:cTn id="21" dur="500" fill="hold"/>
                                        <p:tgtEl>
                                          <p:spTgt spid="58">
                                            <p:txEl>
                                              <p:pRg st="1" end="1"/>
                                            </p:txEl>
                                          </p:spTgt>
                                        </p:tgtEl>
                                        <p:attrNameLst>
                                          <p:attrName>fill.type</p:attrName>
                                        </p:attrNameLst>
                                      </p:cBhvr>
                                      <p:to>
                                        <p:strVal val="solid"/>
                                      </p:to>
                                    </p:set>
                                  </p:childTnLst>
                                </p:cTn>
                              </p:par>
                            </p:childTnLst>
                          </p:cTn>
                        </p:par>
                        <p:par>
                          <p:cTn id="22" fill="hold">
                            <p:stCondLst>
                              <p:cond delay="500"/>
                            </p:stCondLst>
                            <p:childTnLst>
                              <p:par>
                                <p:cTn id="23" presetID="24" presetClass="emph" presetSubtype="0" fill="hold" nodeType="afterEffect">
                                  <p:stCondLst>
                                    <p:cond delay="0"/>
                                  </p:stCondLst>
                                  <p:childTnLst>
                                    <p:animClr clrSpc="hsl" dir="cw">
                                      <p:cBhvr override="childStyle">
                                        <p:cTn id="24" dur="500" fill="hold"/>
                                        <p:tgtEl>
                                          <p:spTgt spid="58">
                                            <p:txEl>
                                              <p:pRg st="2" end="2"/>
                                            </p:txEl>
                                          </p:spTgt>
                                        </p:tgtEl>
                                        <p:attrNameLst>
                                          <p:attrName>style.color</p:attrName>
                                        </p:attrNameLst>
                                      </p:cBhvr>
                                      <p:by>
                                        <p:hsl h="0" s="-12549" l="-25098"/>
                                      </p:by>
                                    </p:animClr>
                                    <p:animClr clrSpc="hsl" dir="cw">
                                      <p:cBhvr>
                                        <p:cTn id="25" dur="500" fill="hold"/>
                                        <p:tgtEl>
                                          <p:spTgt spid="58">
                                            <p:txEl>
                                              <p:pRg st="2" end="2"/>
                                            </p:txEl>
                                          </p:spTgt>
                                        </p:tgtEl>
                                        <p:attrNameLst>
                                          <p:attrName>fillcolor</p:attrName>
                                        </p:attrNameLst>
                                      </p:cBhvr>
                                      <p:by>
                                        <p:hsl h="0" s="-12549" l="-25098"/>
                                      </p:by>
                                    </p:animClr>
                                    <p:animClr clrSpc="hsl" dir="cw">
                                      <p:cBhvr>
                                        <p:cTn id="26" dur="500" fill="hold"/>
                                        <p:tgtEl>
                                          <p:spTgt spid="58">
                                            <p:txEl>
                                              <p:pRg st="2" end="2"/>
                                            </p:txEl>
                                          </p:spTgt>
                                        </p:tgtEl>
                                        <p:attrNameLst>
                                          <p:attrName>stroke.color</p:attrName>
                                        </p:attrNameLst>
                                      </p:cBhvr>
                                      <p:by>
                                        <p:hsl h="0" s="-12549" l="-25098"/>
                                      </p:by>
                                    </p:animClr>
                                    <p:set>
                                      <p:cBhvr>
                                        <p:cTn id="27" dur="500" fill="hold"/>
                                        <p:tgtEl>
                                          <p:spTgt spid="58">
                                            <p:txEl>
                                              <p:pRg st="2" end="2"/>
                                            </p:txEl>
                                          </p:spTgt>
                                        </p:tgtEl>
                                        <p:attrNameLst>
                                          <p:attrName>fill.type</p:attrName>
                                        </p:attrNameLst>
                                      </p:cBhvr>
                                      <p:to>
                                        <p:strVal val="solid"/>
                                      </p:to>
                                    </p:set>
                                  </p:childTnLst>
                                </p:cTn>
                              </p:par>
                              <p:par>
                                <p:cTn id="28" presetID="24" presetClass="emph" presetSubtype="0" fill="hold" nodeType="withEffect">
                                  <p:stCondLst>
                                    <p:cond delay="0"/>
                                  </p:stCondLst>
                                  <p:childTnLst>
                                    <p:animClr clrSpc="hsl" dir="cw">
                                      <p:cBhvr override="childStyle">
                                        <p:cTn id="29" dur="500" fill="hold"/>
                                        <p:tgtEl>
                                          <p:spTgt spid="58">
                                            <p:txEl>
                                              <p:pRg st="3" end="3"/>
                                            </p:txEl>
                                          </p:spTgt>
                                        </p:tgtEl>
                                        <p:attrNameLst>
                                          <p:attrName>style.color</p:attrName>
                                        </p:attrNameLst>
                                      </p:cBhvr>
                                      <p:by>
                                        <p:hsl h="0" s="-12549" l="-25098"/>
                                      </p:by>
                                    </p:animClr>
                                    <p:animClr clrSpc="hsl" dir="cw">
                                      <p:cBhvr>
                                        <p:cTn id="30" dur="500" fill="hold"/>
                                        <p:tgtEl>
                                          <p:spTgt spid="58">
                                            <p:txEl>
                                              <p:pRg st="3" end="3"/>
                                            </p:txEl>
                                          </p:spTgt>
                                        </p:tgtEl>
                                        <p:attrNameLst>
                                          <p:attrName>fillcolor</p:attrName>
                                        </p:attrNameLst>
                                      </p:cBhvr>
                                      <p:by>
                                        <p:hsl h="0" s="-12549" l="-25098"/>
                                      </p:by>
                                    </p:animClr>
                                    <p:animClr clrSpc="hsl" dir="cw">
                                      <p:cBhvr>
                                        <p:cTn id="31" dur="500" fill="hold"/>
                                        <p:tgtEl>
                                          <p:spTgt spid="58">
                                            <p:txEl>
                                              <p:pRg st="3" end="3"/>
                                            </p:txEl>
                                          </p:spTgt>
                                        </p:tgtEl>
                                        <p:attrNameLst>
                                          <p:attrName>stroke.color</p:attrName>
                                        </p:attrNameLst>
                                      </p:cBhvr>
                                      <p:by>
                                        <p:hsl h="0" s="-12549" l="-25098"/>
                                      </p:by>
                                    </p:animClr>
                                    <p:set>
                                      <p:cBhvr>
                                        <p:cTn id="32" dur="500" fill="hold"/>
                                        <p:tgtEl>
                                          <p:spTgt spid="58">
                                            <p:txEl>
                                              <p:pRg st="3" end="3"/>
                                            </p:txEl>
                                          </p:spTgt>
                                        </p:tgtEl>
                                        <p:attrNameLst>
                                          <p:attrName>fill.type</p:attrName>
                                        </p:attrNameLst>
                                      </p:cBhvr>
                                      <p:to>
                                        <p:strVal val="solid"/>
                                      </p:to>
                                    </p:set>
                                  </p:childTnLst>
                                </p:cTn>
                              </p:par>
                              <p:par>
                                <p:cTn id="33" presetID="24" presetClass="emph" presetSubtype="0" fill="hold" nodeType="withEffect">
                                  <p:stCondLst>
                                    <p:cond delay="0"/>
                                  </p:stCondLst>
                                  <p:childTnLst>
                                    <p:animClr clrSpc="hsl" dir="cw">
                                      <p:cBhvr override="childStyle">
                                        <p:cTn id="34" dur="500" fill="hold"/>
                                        <p:tgtEl>
                                          <p:spTgt spid="58">
                                            <p:txEl>
                                              <p:pRg st="4" end="4"/>
                                            </p:txEl>
                                          </p:spTgt>
                                        </p:tgtEl>
                                        <p:attrNameLst>
                                          <p:attrName>style.color</p:attrName>
                                        </p:attrNameLst>
                                      </p:cBhvr>
                                      <p:by>
                                        <p:hsl h="0" s="-12549" l="-25098"/>
                                      </p:by>
                                    </p:animClr>
                                    <p:animClr clrSpc="hsl" dir="cw">
                                      <p:cBhvr>
                                        <p:cTn id="35" dur="500" fill="hold"/>
                                        <p:tgtEl>
                                          <p:spTgt spid="58">
                                            <p:txEl>
                                              <p:pRg st="4" end="4"/>
                                            </p:txEl>
                                          </p:spTgt>
                                        </p:tgtEl>
                                        <p:attrNameLst>
                                          <p:attrName>fillcolor</p:attrName>
                                        </p:attrNameLst>
                                      </p:cBhvr>
                                      <p:by>
                                        <p:hsl h="0" s="-12549" l="-25098"/>
                                      </p:by>
                                    </p:animClr>
                                    <p:animClr clrSpc="hsl" dir="cw">
                                      <p:cBhvr>
                                        <p:cTn id="36" dur="500" fill="hold"/>
                                        <p:tgtEl>
                                          <p:spTgt spid="58">
                                            <p:txEl>
                                              <p:pRg st="4" end="4"/>
                                            </p:txEl>
                                          </p:spTgt>
                                        </p:tgtEl>
                                        <p:attrNameLst>
                                          <p:attrName>stroke.color</p:attrName>
                                        </p:attrNameLst>
                                      </p:cBhvr>
                                      <p:by>
                                        <p:hsl h="0" s="-12549" l="-25098"/>
                                      </p:by>
                                    </p:animClr>
                                    <p:set>
                                      <p:cBhvr>
                                        <p:cTn id="37" dur="500" fill="hold"/>
                                        <p:tgtEl>
                                          <p:spTgt spid="58">
                                            <p:txEl>
                                              <p:pRg st="4" end="4"/>
                                            </p:txEl>
                                          </p:spTgt>
                                        </p:tgtEl>
                                        <p:attrNameLst>
                                          <p:attrName>fill.type</p:attrName>
                                        </p:attrNameLst>
                                      </p:cBhvr>
                                      <p:to>
                                        <p:strVal val="solid"/>
                                      </p:to>
                                    </p:set>
                                  </p:childTnLst>
                                </p:cTn>
                              </p:par>
                              <p:par>
                                <p:cTn id="38" presetID="24" presetClass="emph" presetSubtype="0" fill="hold" nodeType="withEffect">
                                  <p:stCondLst>
                                    <p:cond delay="0"/>
                                  </p:stCondLst>
                                  <p:childTnLst>
                                    <p:animClr clrSpc="hsl" dir="cw">
                                      <p:cBhvr override="childStyle">
                                        <p:cTn id="39" dur="500" fill="hold"/>
                                        <p:tgtEl>
                                          <p:spTgt spid="58">
                                            <p:txEl>
                                              <p:pRg st="5" end="5"/>
                                            </p:txEl>
                                          </p:spTgt>
                                        </p:tgtEl>
                                        <p:attrNameLst>
                                          <p:attrName>style.color</p:attrName>
                                        </p:attrNameLst>
                                      </p:cBhvr>
                                      <p:by>
                                        <p:hsl h="0" s="-12549" l="-25098"/>
                                      </p:by>
                                    </p:animClr>
                                    <p:animClr clrSpc="hsl" dir="cw">
                                      <p:cBhvr>
                                        <p:cTn id="40" dur="500" fill="hold"/>
                                        <p:tgtEl>
                                          <p:spTgt spid="58">
                                            <p:txEl>
                                              <p:pRg st="5" end="5"/>
                                            </p:txEl>
                                          </p:spTgt>
                                        </p:tgtEl>
                                        <p:attrNameLst>
                                          <p:attrName>fillcolor</p:attrName>
                                        </p:attrNameLst>
                                      </p:cBhvr>
                                      <p:by>
                                        <p:hsl h="0" s="-12549" l="-25098"/>
                                      </p:by>
                                    </p:animClr>
                                    <p:animClr clrSpc="hsl" dir="cw">
                                      <p:cBhvr>
                                        <p:cTn id="41" dur="500" fill="hold"/>
                                        <p:tgtEl>
                                          <p:spTgt spid="58">
                                            <p:txEl>
                                              <p:pRg st="5" end="5"/>
                                            </p:txEl>
                                          </p:spTgt>
                                        </p:tgtEl>
                                        <p:attrNameLst>
                                          <p:attrName>stroke.color</p:attrName>
                                        </p:attrNameLst>
                                      </p:cBhvr>
                                      <p:by>
                                        <p:hsl h="0" s="-12549" l="-25098"/>
                                      </p:by>
                                    </p:animClr>
                                    <p:set>
                                      <p:cBhvr>
                                        <p:cTn id="42" dur="500" fill="hold"/>
                                        <p:tgtEl>
                                          <p:spTgt spid="58">
                                            <p:txEl>
                                              <p:pRg st="5" end="5"/>
                                            </p:txEl>
                                          </p:spTgt>
                                        </p:tgtEl>
                                        <p:attrNameLst>
                                          <p:attrName>fill.type</p:attrName>
                                        </p:attrNameLst>
                                      </p:cBhvr>
                                      <p:to>
                                        <p:strVal val="solid"/>
                                      </p:to>
                                    </p:se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0"/>
                                          </p:stCondLst>
                                        </p:cTn>
                                        <p:tgtEl>
                                          <p:spTgt spid="6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0" presetClass="emph" presetSubtype="0" fill="hold" nodeType="clickEffect">
                                  <p:stCondLst>
                                    <p:cond delay="0"/>
                                  </p:stCondLst>
                                  <p:childTnLst>
                                    <p:animClr clrSpc="hsl" dir="cw">
                                      <p:cBhvr override="childStyle">
                                        <p:cTn id="51" dur="500" fill="hold"/>
                                        <p:tgtEl>
                                          <p:spTgt spid="58">
                                            <p:txEl>
                                              <p:pRg st="2" end="2"/>
                                            </p:txEl>
                                          </p:spTgt>
                                        </p:tgtEl>
                                        <p:attrNameLst>
                                          <p:attrName>style.color</p:attrName>
                                        </p:attrNameLst>
                                      </p:cBhvr>
                                      <p:by>
                                        <p:hsl h="0" s="12549" l="25098"/>
                                      </p:by>
                                    </p:animClr>
                                    <p:animClr clrSpc="hsl" dir="cw">
                                      <p:cBhvr>
                                        <p:cTn id="52" dur="500" fill="hold"/>
                                        <p:tgtEl>
                                          <p:spTgt spid="58">
                                            <p:txEl>
                                              <p:pRg st="2" end="2"/>
                                            </p:txEl>
                                          </p:spTgt>
                                        </p:tgtEl>
                                        <p:attrNameLst>
                                          <p:attrName>fillcolor</p:attrName>
                                        </p:attrNameLst>
                                      </p:cBhvr>
                                      <p:by>
                                        <p:hsl h="0" s="12549" l="25098"/>
                                      </p:by>
                                    </p:animClr>
                                    <p:animClr clrSpc="hsl" dir="cw">
                                      <p:cBhvr>
                                        <p:cTn id="53" dur="500" fill="hold"/>
                                        <p:tgtEl>
                                          <p:spTgt spid="58">
                                            <p:txEl>
                                              <p:pRg st="2" end="2"/>
                                            </p:txEl>
                                          </p:spTgt>
                                        </p:tgtEl>
                                        <p:attrNameLst>
                                          <p:attrName>stroke.color</p:attrName>
                                        </p:attrNameLst>
                                      </p:cBhvr>
                                      <p:by>
                                        <p:hsl h="0" s="12549" l="25098"/>
                                      </p:by>
                                    </p:animClr>
                                    <p:set>
                                      <p:cBhvr>
                                        <p:cTn id="54" dur="500" fill="hold"/>
                                        <p:tgtEl>
                                          <p:spTgt spid="58">
                                            <p:txEl>
                                              <p:pRg st="2" end="2"/>
                                            </p:txEl>
                                          </p:spTgt>
                                        </p:tgtEl>
                                        <p:attrNameLst>
                                          <p:attrName>fill.type</p:attrName>
                                        </p:attrNameLst>
                                      </p:cBhvr>
                                      <p:to>
                                        <p:strVal val="solid"/>
                                      </p:to>
                                    </p:set>
                                  </p:childTnLst>
                                </p:cTn>
                              </p:par>
                              <p:par>
                                <p:cTn id="55" presetID="30" presetClass="emph" presetSubtype="0" fill="hold" nodeType="withEffect">
                                  <p:stCondLst>
                                    <p:cond delay="0"/>
                                  </p:stCondLst>
                                  <p:childTnLst>
                                    <p:animClr clrSpc="hsl" dir="cw">
                                      <p:cBhvr override="childStyle">
                                        <p:cTn id="56" dur="500" fill="hold"/>
                                        <p:tgtEl>
                                          <p:spTgt spid="58">
                                            <p:txEl>
                                              <p:pRg st="3" end="3"/>
                                            </p:txEl>
                                          </p:spTgt>
                                        </p:tgtEl>
                                        <p:attrNameLst>
                                          <p:attrName>style.color</p:attrName>
                                        </p:attrNameLst>
                                      </p:cBhvr>
                                      <p:by>
                                        <p:hsl h="0" s="12549" l="25098"/>
                                      </p:by>
                                    </p:animClr>
                                    <p:animClr clrSpc="hsl" dir="cw">
                                      <p:cBhvr>
                                        <p:cTn id="57" dur="500" fill="hold"/>
                                        <p:tgtEl>
                                          <p:spTgt spid="58">
                                            <p:txEl>
                                              <p:pRg st="3" end="3"/>
                                            </p:txEl>
                                          </p:spTgt>
                                        </p:tgtEl>
                                        <p:attrNameLst>
                                          <p:attrName>fillcolor</p:attrName>
                                        </p:attrNameLst>
                                      </p:cBhvr>
                                      <p:by>
                                        <p:hsl h="0" s="12549" l="25098"/>
                                      </p:by>
                                    </p:animClr>
                                    <p:animClr clrSpc="hsl" dir="cw">
                                      <p:cBhvr>
                                        <p:cTn id="58" dur="500" fill="hold"/>
                                        <p:tgtEl>
                                          <p:spTgt spid="58">
                                            <p:txEl>
                                              <p:pRg st="3" end="3"/>
                                            </p:txEl>
                                          </p:spTgt>
                                        </p:tgtEl>
                                        <p:attrNameLst>
                                          <p:attrName>stroke.color</p:attrName>
                                        </p:attrNameLst>
                                      </p:cBhvr>
                                      <p:by>
                                        <p:hsl h="0" s="12549" l="25098"/>
                                      </p:by>
                                    </p:animClr>
                                    <p:set>
                                      <p:cBhvr>
                                        <p:cTn id="59" dur="500" fill="hold"/>
                                        <p:tgtEl>
                                          <p:spTgt spid="58">
                                            <p:txEl>
                                              <p:pRg st="3" end="3"/>
                                            </p:txEl>
                                          </p:spTgt>
                                        </p:tgtEl>
                                        <p:attrNameLst>
                                          <p:attrName>fill.type</p:attrName>
                                        </p:attrNameLst>
                                      </p:cBhvr>
                                      <p:to>
                                        <p:strVal val="solid"/>
                                      </p:to>
                                    </p:set>
                                  </p:childTnLst>
                                </p:cTn>
                              </p:par>
                              <p:par>
                                <p:cTn id="60" presetID="30" presetClass="emph" presetSubtype="0" fill="hold" nodeType="withEffect">
                                  <p:stCondLst>
                                    <p:cond delay="0"/>
                                  </p:stCondLst>
                                  <p:childTnLst>
                                    <p:animClr clrSpc="hsl" dir="cw">
                                      <p:cBhvr override="childStyle">
                                        <p:cTn id="61" dur="500" fill="hold"/>
                                        <p:tgtEl>
                                          <p:spTgt spid="58">
                                            <p:txEl>
                                              <p:pRg st="4" end="4"/>
                                            </p:txEl>
                                          </p:spTgt>
                                        </p:tgtEl>
                                        <p:attrNameLst>
                                          <p:attrName>style.color</p:attrName>
                                        </p:attrNameLst>
                                      </p:cBhvr>
                                      <p:by>
                                        <p:hsl h="0" s="12549" l="25098"/>
                                      </p:by>
                                    </p:animClr>
                                    <p:animClr clrSpc="hsl" dir="cw">
                                      <p:cBhvr>
                                        <p:cTn id="62" dur="500" fill="hold"/>
                                        <p:tgtEl>
                                          <p:spTgt spid="58">
                                            <p:txEl>
                                              <p:pRg st="4" end="4"/>
                                            </p:txEl>
                                          </p:spTgt>
                                        </p:tgtEl>
                                        <p:attrNameLst>
                                          <p:attrName>fillcolor</p:attrName>
                                        </p:attrNameLst>
                                      </p:cBhvr>
                                      <p:by>
                                        <p:hsl h="0" s="12549" l="25098"/>
                                      </p:by>
                                    </p:animClr>
                                    <p:animClr clrSpc="hsl" dir="cw">
                                      <p:cBhvr>
                                        <p:cTn id="63" dur="500" fill="hold"/>
                                        <p:tgtEl>
                                          <p:spTgt spid="58">
                                            <p:txEl>
                                              <p:pRg st="4" end="4"/>
                                            </p:txEl>
                                          </p:spTgt>
                                        </p:tgtEl>
                                        <p:attrNameLst>
                                          <p:attrName>stroke.color</p:attrName>
                                        </p:attrNameLst>
                                      </p:cBhvr>
                                      <p:by>
                                        <p:hsl h="0" s="12549" l="25098"/>
                                      </p:by>
                                    </p:animClr>
                                    <p:set>
                                      <p:cBhvr>
                                        <p:cTn id="64" dur="500" fill="hold"/>
                                        <p:tgtEl>
                                          <p:spTgt spid="58">
                                            <p:txEl>
                                              <p:pRg st="4" end="4"/>
                                            </p:txEl>
                                          </p:spTgt>
                                        </p:tgtEl>
                                        <p:attrNameLst>
                                          <p:attrName>fill.type</p:attrName>
                                        </p:attrNameLst>
                                      </p:cBhvr>
                                      <p:to>
                                        <p:strVal val="solid"/>
                                      </p:to>
                                    </p:set>
                                  </p:childTnLst>
                                </p:cTn>
                              </p:par>
                              <p:par>
                                <p:cTn id="65" presetID="30" presetClass="emph" presetSubtype="0" fill="hold" nodeType="withEffect">
                                  <p:stCondLst>
                                    <p:cond delay="0"/>
                                  </p:stCondLst>
                                  <p:childTnLst>
                                    <p:animClr clrSpc="hsl" dir="cw">
                                      <p:cBhvr override="childStyle">
                                        <p:cTn id="66" dur="500" fill="hold"/>
                                        <p:tgtEl>
                                          <p:spTgt spid="58">
                                            <p:txEl>
                                              <p:pRg st="5" end="5"/>
                                            </p:txEl>
                                          </p:spTgt>
                                        </p:tgtEl>
                                        <p:attrNameLst>
                                          <p:attrName>style.color</p:attrName>
                                        </p:attrNameLst>
                                      </p:cBhvr>
                                      <p:by>
                                        <p:hsl h="0" s="12549" l="25098"/>
                                      </p:by>
                                    </p:animClr>
                                    <p:animClr clrSpc="hsl" dir="cw">
                                      <p:cBhvr>
                                        <p:cTn id="67" dur="500" fill="hold"/>
                                        <p:tgtEl>
                                          <p:spTgt spid="58">
                                            <p:txEl>
                                              <p:pRg st="5" end="5"/>
                                            </p:txEl>
                                          </p:spTgt>
                                        </p:tgtEl>
                                        <p:attrNameLst>
                                          <p:attrName>fillcolor</p:attrName>
                                        </p:attrNameLst>
                                      </p:cBhvr>
                                      <p:by>
                                        <p:hsl h="0" s="12549" l="25098"/>
                                      </p:by>
                                    </p:animClr>
                                    <p:animClr clrSpc="hsl" dir="cw">
                                      <p:cBhvr>
                                        <p:cTn id="68" dur="500" fill="hold"/>
                                        <p:tgtEl>
                                          <p:spTgt spid="58">
                                            <p:txEl>
                                              <p:pRg st="5" end="5"/>
                                            </p:txEl>
                                          </p:spTgt>
                                        </p:tgtEl>
                                        <p:attrNameLst>
                                          <p:attrName>stroke.color</p:attrName>
                                        </p:attrNameLst>
                                      </p:cBhvr>
                                      <p:by>
                                        <p:hsl h="0" s="12549" l="25098"/>
                                      </p:by>
                                    </p:animClr>
                                    <p:set>
                                      <p:cBhvr>
                                        <p:cTn id="69" dur="500" fill="hold"/>
                                        <p:tgtEl>
                                          <p:spTgt spid="58">
                                            <p:txEl>
                                              <p:pRg st="5" end="5"/>
                                            </p:txEl>
                                          </p:spTgt>
                                        </p:tgtEl>
                                        <p:attrNameLst>
                                          <p:attrName>fill.type</p:attrName>
                                        </p:attrNameLst>
                                      </p:cBhvr>
                                      <p:to>
                                        <p:strVal val="solid"/>
                                      </p:to>
                                    </p:set>
                                  </p:childTnLst>
                                </p:cTn>
                              </p:par>
                            </p:childTnLst>
                          </p:cTn>
                        </p:par>
                        <p:par>
                          <p:cTn id="70" fill="hold">
                            <p:stCondLst>
                              <p:cond delay="500"/>
                            </p:stCondLst>
                            <p:childTnLst>
                              <p:par>
                                <p:cTn id="71" presetID="24" presetClass="emph" presetSubtype="0" fill="hold" nodeType="afterEffect">
                                  <p:stCondLst>
                                    <p:cond delay="0"/>
                                  </p:stCondLst>
                                  <p:childTnLst>
                                    <p:animClr clrSpc="hsl" dir="cw">
                                      <p:cBhvr override="childStyle">
                                        <p:cTn id="72" dur="500" fill="hold"/>
                                        <p:tgtEl>
                                          <p:spTgt spid="58">
                                            <p:txEl>
                                              <p:pRg st="6" end="6"/>
                                            </p:txEl>
                                          </p:spTgt>
                                        </p:tgtEl>
                                        <p:attrNameLst>
                                          <p:attrName>style.color</p:attrName>
                                        </p:attrNameLst>
                                      </p:cBhvr>
                                      <p:by>
                                        <p:hsl h="0" s="-12549" l="-25098"/>
                                      </p:by>
                                    </p:animClr>
                                    <p:animClr clrSpc="hsl" dir="cw">
                                      <p:cBhvr>
                                        <p:cTn id="73" dur="500" fill="hold"/>
                                        <p:tgtEl>
                                          <p:spTgt spid="58">
                                            <p:txEl>
                                              <p:pRg st="6" end="6"/>
                                            </p:txEl>
                                          </p:spTgt>
                                        </p:tgtEl>
                                        <p:attrNameLst>
                                          <p:attrName>fillcolor</p:attrName>
                                        </p:attrNameLst>
                                      </p:cBhvr>
                                      <p:by>
                                        <p:hsl h="0" s="-12549" l="-25098"/>
                                      </p:by>
                                    </p:animClr>
                                    <p:animClr clrSpc="hsl" dir="cw">
                                      <p:cBhvr>
                                        <p:cTn id="74" dur="500" fill="hold"/>
                                        <p:tgtEl>
                                          <p:spTgt spid="58">
                                            <p:txEl>
                                              <p:pRg st="6" end="6"/>
                                            </p:txEl>
                                          </p:spTgt>
                                        </p:tgtEl>
                                        <p:attrNameLst>
                                          <p:attrName>stroke.color</p:attrName>
                                        </p:attrNameLst>
                                      </p:cBhvr>
                                      <p:by>
                                        <p:hsl h="0" s="-12549" l="-25098"/>
                                      </p:by>
                                    </p:animClr>
                                    <p:set>
                                      <p:cBhvr>
                                        <p:cTn id="75" dur="500" fill="hold"/>
                                        <p:tgtEl>
                                          <p:spTgt spid="58">
                                            <p:txEl>
                                              <p:pRg st="6" end="6"/>
                                            </p:txEl>
                                          </p:spTgt>
                                        </p:tgtEl>
                                        <p:attrNameLst>
                                          <p:attrName>fill.type</p:attrName>
                                        </p:attrNameLst>
                                      </p:cBhvr>
                                      <p:to>
                                        <p:strVal val="solid"/>
                                      </p:to>
                                    </p:set>
                                  </p:childTnLst>
                                </p:cTn>
                              </p:par>
                            </p:childTnLst>
                          </p:cTn>
                        </p:par>
                        <p:par>
                          <p:cTn id="76" fill="hold">
                            <p:stCondLst>
                              <p:cond delay="1000"/>
                            </p:stCondLst>
                            <p:childTnLst>
                              <p:par>
                                <p:cTn id="77" presetID="1" presetClass="entr" presetSubtype="0" fill="hold" nodeType="after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0" presetClass="emph" presetSubtype="0" fill="hold" nodeType="clickEffect">
                                  <p:stCondLst>
                                    <p:cond delay="0"/>
                                  </p:stCondLst>
                                  <p:childTnLst>
                                    <p:animClr clrSpc="hsl" dir="cw">
                                      <p:cBhvr override="childStyle">
                                        <p:cTn id="84" dur="500" fill="hold"/>
                                        <p:tgtEl>
                                          <p:spTgt spid="58">
                                            <p:txEl>
                                              <p:pRg st="6" end="6"/>
                                            </p:txEl>
                                          </p:spTgt>
                                        </p:tgtEl>
                                        <p:attrNameLst>
                                          <p:attrName>style.color</p:attrName>
                                        </p:attrNameLst>
                                      </p:cBhvr>
                                      <p:by>
                                        <p:hsl h="0" s="12549" l="25098"/>
                                      </p:by>
                                    </p:animClr>
                                    <p:animClr clrSpc="hsl" dir="cw">
                                      <p:cBhvr>
                                        <p:cTn id="85" dur="500" fill="hold"/>
                                        <p:tgtEl>
                                          <p:spTgt spid="58">
                                            <p:txEl>
                                              <p:pRg st="6" end="6"/>
                                            </p:txEl>
                                          </p:spTgt>
                                        </p:tgtEl>
                                        <p:attrNameLst>
                                          <p:attrName>fillcolor</p:attrName>
                                        </p:attrNameLst>
                                      </p:cBhvr>
                                      <p:by>
                                        <p:hsl h="0" s="12549" l="25098"/>
                                      </p:by>
                                    </p:animClr>
                                    <p:animClr clrSpc="hsl" dir="cw">
                                      <p:cBhvr>
                                        <p:cTn id="86" dur="500" fill="hold"/>
                                        <p:tgtEl>
                                          <p:spTgt spid="58">
                                            <p:txEl>
                                              <p:pRg st="6" end="6"/>
                                            </p:txEl>
                                          </p:spTgt>
                                        </p:tgtEl>
                                        <p:attrNameLst>
                                          <p:attrName>stroke.color</p:attrName>
                                        </p:attrNameLst>
                                      </p:cBhvr>
                                      <p:by>
                                        <p:hsl h="0" s="12549" l="25098"/>
                                      </p:by>
                                    </p:animClr>
                                    <p:set>
                                      <p:cBhvr>
                                        <p:cTn id="87" dur="500" fill="hold"/>
                                        <p:tgtEl>
                                          <p:spTgt spid="58">
                                            <p:txEl>
                                              <p:pRg st="6" end="6"/>
                                            </p:txEl>
                                          </p:spTgt>
                                        </p:tgtEl>
                                        <p:attrNameLst>
                                          <p:attrName>fill.type</p:attrName>
                                        </p:attrNameLst>
                                      </p:cBhvr>
                                      <p:to>
                                        <p:strVal val="solid"/>
                                      </p:to>
                                    </p:set>
                                  </p:childTnLst>
                                </p:cTn>
                              </p:par>
                            </p:childTnLst>
                          </p:cTn>
                        </p:par>
                        <p:par>
                          <p:cTn id="88" fill="hold">
                            <p:stCondLst>
                              <p:cond delay="500"/>
                            </p:stCondLst>
                            <p:childTnLst>
                              <p:par>
                                <p:cTn id="89" presetID="24" presetClass="emph" presetSubtype="0" fill="hold" nodeType="afterEffect">
                                  <p:stCondLst>
                                    <p:cond delay="0"/>
                                  </p:stCondLst>
                                  <p:childTnLst>
                                    <p:animClr clrSpc="hsl" dir="cw">
                                      <p:cBhvr override="childStyle">
                                        <p:cTn id="90" dur="500" fill="hold"/>
                                        <p:tgtEl>
                                          <p:spTgt spid="58">
                                            <p:txEl>
                                              <p:pRg st="7" end="7"/>
                                            </p:txEl>
                                          </p:spTgt>
                                        </p:tgtEl>
                                        <p:attrNameLst>
                                          <p:attrName>style.color</p:attrName>
                                        </p:attrNameLst>
                                      </p:cBhvr>
                                      <p:by>
                                        <p:hsl h="0" s="-12549" l="-25098"/>
                                      </p:by>
                                    </p:animClr>
                                    <p:animClr clrSpc="hsl" dir="cw">
                                      <p:cBhvr>
                                        <p:cTn id="91" dur="500" fill="hold"/>
                                        <p:tgtEl>
                                          <p:spTgt spid="58">
                                            <p:txEl>
                                              <p:pRg st="7" end="7"/>
                                            </p:txEl>
                                          </p:spTgt>
                                        </p:tgtEl>
                                        <p:attrNameLst>
                                          <p:attrName>fillcolor</p:attrName>
                                        </p:attrNameLst>
                                      </p:cBhvr>
                                      <p:by>
                                        <p:hsl h="0" s="-12549" l="-25098"/>
                                      </p:by>
                                    </p:animClr>
                                    <p:animClr clrSpc="hsl" dir="cw">
                                      <p:cBhvr>
                                        <p:cTn id="92" dur="500" fill="hold"/>
                                        <p:tgtEl>
                                          <p:spTgt spid="58">
                                            <p:txEl>
                                              <p:pRg st="7" end="7"/>
                                            </p:txEl>
                                          </p:spTgt>
                                        </p:tgtEl>
                                        <p:attrNameLst>
                                          <p:attrName>stroke.color</p:attrName>
                                        </p:attrNameLst>
                                      </p:cBhvr>
                                      <p:by>
                                        <p:hsl h="0" s="-12549" l="-25098"/>
                                      </p:by>
                                    </p:animClr>
                                    <p:set>
                                      <p:cBhvr>
                                        <p:cTn id="93" dur="500" fill="hold"/>
                                        <p:tgtEl>
                                          <p:spTgt spid="58">
                                            <p:txEl>
                                              <p:pRg st="7" end="7"/>
                                            </p:txEl>
                                          </p:spTgt>
                                        </p:tgtEl>
                                        <p:attrNameLst>
                                          <p:attrName>fill.type</p:attrName>
                                        </p:attrNameLst>
                                      </p:cBhvr>
                                      <p:to>
                                        <p:strVal val="solid"/>
                                      </p:to>
                                    </p:set>
                                  </p:childTnLst>
                                </p:cTn>
                              </p:par>
                              <p:par>
                                <p:cTn id="94" presetID="24" presetClass="emph" presetSubtype="0" fill="hold" nodeType="withEffect">
                                  <p:stCondLst>
                                    <p:cond delay="0"/>
                                  </p:stCondLst>
                                  <p:childTnLst>
                                    <p:animClr clrSpc="hsl" dir="cw">
                                      <p:cBhvr override="childStyle">
                                        <p:cTn id="95" dur="500" fill="hold"/>
                                        <p:tgtEl>
                                          <p:spTgt spid="58">
                                            <p:txEl>
                                              <p:pRg st="8" end="8"/>
                                            </p:txEl>
                                          </p:spTgt>
                                        </p:tgtEl>
                                        <p:attrNameLst>
                                          <p:attrName>style.color</p:attrName>
                                        </p:attrNameLst>
                                      </p:cBhvr>
                                      <p:by>
                                        <p:hsl h="0" s="-12549" l="-25098"/>
                                      </p:by>
                                    </p:animClr>
                                    <p:animClr clrSpc="hsl" dir="cw">
                                      <p:cBhvr>
                                        <p:cTn id="96" dur="500" fill="hold"/>
                                        <p:tgtEl>
                                          <p:spTgt spid="58">
                                            <p:txEl>
                                              <p:pRg st="8" end="8"/>
                                            </p:txEl>
                                          </p:spTgt>
                                        </p:tgtEl>
                                        <p:attrNameLst>
                                          <p:attrName>fillcolor</p:attrName>
                                        </p:attrNameLst>
                                      </p:cBhvr>
                                      <p:by>
                                        <p:hsl h="0" s="-12549" l="-25098"/>
                                      </p:by>
                                    </p:animClr>
                                    <p:animClr clrSpc="hsl" dir="cw">
                                      <p:cBhvr>
                                        <p:cTn id="97" dur="500" fill="hold"/>
                                        <p:tgtEl>
                                          <p:spTgt spid="58">
                                            <p:txEl>
                                              <p:pRg st="8" end="8"/>
                                            </p:txEl>
                                          </p:spTgt>
                                        </p:tgtEl>
                                        <p:attrNameLst>
                                          <p:attrName>stroke.color</p:attrName>
                                        </p:attrNameLst>
                                      </p:cBhvr>
                                      <p:by>
                                        <p:hsl h="0" s="-12549" l="-25098"/>
                                      </p:by>
                                    </p:animClr>
                                    <p:set>
                                      <p:cBhvr>
                                        <p:cTn id="98" dur="500" fill="hold"/>
                                        <p:tgtEl>
                                          <p:spTgt spid="58">
                                            <p:txEl>
                                              <p:pRg st="8" end="8"/>
                                            </p:txEl>
                                          </p:spTgt>
                                        </p:tgtEl>
                                        <p:attrNameLst>
                                          <p:attrName>fill.type</p:attrName>
                                        </p:attrNameLst>
                                      </p:cBhvr>
                                      <p:to>
                                        <p:strVal val="solid"/>
                                      </p:to>
                                    </p:set>
                                  </p:childTnLst>
                                </p:cTn>
                              </p:par>
                            </p:childTnLst>
                          </p:cTn>
                        </p:par>
                        <p:par>
                          <p:cTn id="99" fill="hold">
                            <p:stCondLst>
                              <p:cond delay="1000"/>
                            </p:stCondLst>
                            <p:childTnLst>
                              <p:par>
                                <p:cTn id="100" presetID="1" presetClass="entr" presetSubtype="0" fill="hold" nodeType="afterEffect">
                                  <p:stCondLst>
                                    <p:cond delay="0"/>
                                  </p:stCondLst>
                                  <p:childTnLst>
                                    <p:set>
                                      <p:cBhvr>
                                        <p:cTn id="101" dur="1" fill="hold">
                                          <p:stCondLst>
                                            <p:cond delay="0"/>
                                          </p:stCondLst>
                                        </p:cTn>
                                        <p:tgtEl>
                                          <p:spTgt spid="66"/>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30" presetClass="emph" presetSubtype="0" fill="hold" nodeType="clickEffect">
                                  <p:stCondLst>
                                    <p:cond delay="0"/>
                                  </p:stCondLst>
                                  <p:childTnLst>
                                    <p:animClr clrSpc="hsl" dir="cw">
                                      <p:cBhvr override="childStyle">
                                        <p:cTn id="107" dur="500" fill="hold"/>
                                        <p:tgtEl>
                                          <p:spTgt spid="58">
                                            <p:txEl>
                                              <p:pRg st="7" end="7"/>
                                            </p:txEl>
                                          </p:spTgt>
                                        </p:tgtEl>
                                        <p:attrNameLst>
                                          <p:attrName>style.color</p:attrName>
                                        </p:attrNameLst>
                                      </p:cBhvr>
                                      <p:by>
                                        <p:hsl h="0" s="12549" l="25098"/>
                                      </p:by>
                                    </p:animClr>
                                    <p:animClr clrSpc="hsl" dir="cw">
                                      <p:cBhvr>
                                        <p:cTn id="108" dur="500" fill="hold"/>
                                        <p:tgtEl>
                                          <p:spTgt spid="58">
                                            <p:txEl>
                                              <p:pRg st="7" end="7"/>
                                            </p:txEl>
                                          </p:spTgt>
                                        </p:tgtEl>
                                        <p:attrNameLst>
                                          <p:attrName>fillcolor</p:attrName>
                                        </p:attrNameLst>
                                      </p:cBhvr>
                                      <p:by>
                                        <p:hsl h="0" s="12549" l="25098"/>
                                      </p:by>
                                    </p:animClr>
                                    <p:animClr clrSpc="hsl" dir="cw">
                                      <p:cBhvr>
                                        <p:cTn id="109" dur="500" fill="hold"/>
                                        <p:tgtEl>
                                          <p:spTgt spid="58">
                                            <p:txEl>
                                              <p:pRg st="7" end="7"/>
                                            </p:txEl>
                                          </p:spTgt>
                                        </p:tgtEl>
                                        <p:attrNameLst>
                                          <p:attrName>stroke.color</p:attrName>
                                        </p:attrNameLst>
                                      </p:cBhvr>
                                      <p:by>
                                        <p:hsl h="0" s="12549" l="25098"/>
                                      </p:by>
                                    </p:animClr>
                                    <p:set>
                                      <p:cBhvr>
                                        <p:cTn id="110" dur="500" fill="hold"/>
                                        <p:tgtEl>
                                          <p:spTgt spid="58">
                                            <p:txEl>
                                              <p:pRg st="7" end="7"/>
                                            </p:txEl>
                                          </p:spTgt>
                                        </p:tgtEl>
                                        <p:attrNameLst>
                                          <p:attrName>fill.type</p:attrName>
                                        </p:attrNameLst>
                                      </p:cBhvr>
                                      <p:to>
                                        <p:strVal val="solid"/>
                                      </p:to>
                                    </p:set>
                                  </p:childTnLst>
                                </p:cTn>
                              </p:par>
                              <p:par>
                                <p:cTn id="111" presetID="30" presetClass="emph" presetSubtype="0" fill="hold" nodeType="withEffect">
                                  <p:stCondLst>
                                    <p:cond delay="0"/>
                                  </p:stCondLst>
                                  <p:childTnLst>
                                    <p:animClr clrSpc="hsl" dir="cw">
                                      <p:cBhvr override="childStyle">
                                        <p:cTn id="112" dur="500" fill="hold"/>
                                        <p:tgtEl>
                                          <p:spTgt spid="58">
                                            <p:txEl>
                                              <p:pRg st="8" end="8"/>
                                            </p:txEl>
                                          </p:spTgt>
                                        </p:tgtEl>
                                        <p:attrNameLst>
                                          <p:attrName>style.color</p:attrName>
                                        </p:attrNameLst>
                                      </p:cBhvr>
                                      <p:by>
                                        <p:hsl h="0" s="12549" l="25098"/>
                                      </p:by>
                                    </p:animClr>
                                    <p:animClr clrSpc="hsl" dir="cw">
                                      <p:cBhvr>
                                        <p:cTn id="113" dur="500" fill="hold"/>
                                        <p:tgtEl>
                                          <p:spTgt spid="58">
                                            <p:txEl>
                                              <p:pRg st="8" end="8"/>
                                            </p:txEl>
                                          </p:spTgt>
                                        </p:tgtEl>
                                        <p:attrNameLst>
                                          <p:attrName>fillcolor</p:attrName>
                                        </p:attrNameLst>
                                      </p:cBhvr>
                                      <p:by>
                                        <p:hsl h="0" s="12549" l="25098"/>
                                      </p:by>
                                    </p:animClr>
                                    <p:animClr clrSpc="hsl" dir="cw">
                                      <p:cBhvr>
                                        <p:cTn id="114" dur="500" fill="hold"/>
                                        <p:tgtEl>
                                          <p:spTgt spid="58">
                                            <p:txEl>
                                              <p:pRg st="8" end="8"/>
                                            </p:txEl>
                                          </p:spTgt>
                                        </p:tgtEl>
                                        <p:attrNameLst>
                                          <p:attrName>stroke.color</p:attrName>
                                        </p:attrNameLst>
                                      </p:cBhvr>
                                      <p:by>
                                        <p:hsl h="0" s="12549" l="25098"/>
                                      </p:by>
                                    </p:animClr>
                                    <p:set>
                                      <p:cBhvr>
                                        <p:cTn id="115" dur="500" fill="hold"/>
                                        <p:tgtEl>
                                          <p:spTgt spid="58">
                                            <p:txEl>
                                              <p:pRg st="8" end="8"/>
                                            </p:txEl>
                                          </p:spTgt>
                                        </p:tgtEl>
                                        <p:attrNameLst>
                                          <p:attrName>fill.type</p:attrName>
                                        </p:attrNameLst>
                                      </p:cBhvr>
                                      <p:to>
                                        <p:strVal val="solid"/>
                                      </p:to>
                                    </p:set>
                                  </p:childTnLst>
                                </p:cTn>
                              </p:par>
                            </p:childTnLst>
                          </p:cTn>
                        </p:par>
                        <p:par>
                          <p:cTn id="116" fill="hold">
                            <p:stCondLst>
                              <p:cond delay="500"/>
                            </p:stCondLst>
                            <p:childTnLst>
                              <p:par>
                                <p:cTn id="117" presetID="24" presetClass="emph" presetSubtype="0" fill="hold" nodeType="afterEffect">
                                  <p:stCondLst>
                                    <p:cond delay="0"/>
                                  </p:stCondLst>
                                  <p:childTnLst>
                                    <p:animClr clrSpc="hsl" dir="cw">
                                      <p:cBhvr override="childStyle">
                                        <p:cTn id="118" dur="500" fill="hold"/>
                                        <p:tgtEl>
                                          <p:spTgt spid="58">
                                            <p:txEl>
                                              <p:pRg st="9" end="9"/>
                                            </p:txEl>
                                          </p:spTgt>
                                        </p:tgtEl>
                                        <p:attrNameLst>
                                          <p:attrName>style.color</p:attrName>
                                        </p:attrNameLst>
                                      </p:cBhvr>
                                      <p:by>
                                        <p:hsl h="0" s="-12549" l="-25098"/>
                                      </p:by>
                                    </p:animClr>
                                    <p:animClr clrSpc="hsl" dir="cw">
                                      <p:cBhvr>
                                        <p:cTn id="119" dur="500" fill="hold"/>
                                        <p:tgtEl>
                                          <p:spTgt spid="58">
                                            <p:txEl>
                                              <p:pRg st="9" end="9"/>
                                            </p:txEl>
                                          </p:spTgt>
                                        </p:tgtEl>
                                        <p:attrNameLst>
                                          <p:attrName>fillcolor</p:attrName>
                                        </p:attrNameLst>
                                      </p:cBhvr>
                                      <p:by>
                                        <p:hsl h="0" s="-12549" l="-25098"/>
                                      </p:by>
                                    </p:animClr>
                                    <p:animClr clrSpc="hsl" dir="cw">
                                      <p:cBhvr>
                                        <p:cTn id="120" dur="500" fill="hold"/>
                                        <p:tgtEl>
                                          <p:spTgt spid="58">
                                            <p:txEl>
                                              <p:pRg st="9" end="9"/>
                                            </p:txEl>
                                          </p:spTgt>
                                        </p:tgtEl>
                                        <p:attrNameLst>
                                          <p:attrName>stroke.color</p:attrName>
                                        </p:attrNameLst>
                                      </p:cBhvr>
                                      <p:by>
                                        <p:hsl h="0" s="-12549" l="-25098"/>
                                      </p:by>
                                    </p:animClr>
                                    <p:set>
                                      <p:cBhvr>
                                        <p:cTn id="121" dur="500" fill="hold"/>
                                        <p:tgtEl>
                                          <p:spTgt spid="58">
                                            <p:txEl>
                                              <p:pRg st="9" end="9"/>
                                            </p:txEl>
                                          </p:spTgt>
                                        </p:tgtEl>
                                        <p:attrNameLst>
                                          <p:attrName>fill.type</p:attrName>
                                        </p:attrNameLst>
                                      </p:cBhvr>
                                      <p:to>
                                        <p:strVal val="solid"/>
                                      </p:to>
                                    </p:set>
                                  </p:childTnLst>
                                </p:cTn>
                              </p:par>
                            </p:childTnLst>
                          </p:cTn>
                        </p:par>
                        <p:par>
                          <p:cTn id="122" fill="hold">
                            <p:stCondLst>
                              <p:cond delay="1000"/>
                            </p:stCondLst>
                            <p:childTnLst>
                              <p:par>
                                <p:cTn id="123" presetID="1" presetClass="entr" presetSubtype="0" fill="hold" nodeType="after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7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P spid="65" grpId="0" animBg="1"/>
      <p:bldP spid="67" grpId="0" animBg="1"/>
      <p:bldP spid="69" grpId="0" animBg="1"/>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0" y="56175"/>
            <a:ext cx="6294437" cy="697888"/>
          </a:xfrm>
        </p:spPr>
        <p:txBody>
          <a:bodyPr/>
          <a:lstStyle/>
          <a:p>
            <a:r>
              <a:rPr lang="en-US" sz="3600" dirty="0"/>
              <a:t>R Integration with SQL Server</a:t>
            </a:r>
          </a:p>
        </p:txBody>
      </p:sp>
      <p:sp>
        <p:nvSpPr>
          <p:cNvPr id="28" name="Rectangle: Rounded Corners 27"/>
          <p:cNvSpPr/>
          <p:nvPr/>
        </p:nvSpPr>
        <p:spPr>
          <a:xfrm>
            <a:off x="7562521" y="1052736"/>
            <a:ext cx="4392488" cy="504056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p:cNvSpPr/>
          <p:nvPr/>
        </p:nvSpPr>
        <p:spPr>
          <a:xfrm>
            <a:off x="263352" y="2060848"/>
            <a:ext cx="2976705" cy="381642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 name="TextBox 29"/>
          <p:cNvSpPr txBox="1"/>
          <p:nvPr/>
        </p:nvSpPr>
        <p:spPr>
          <a:xfrm>
            <a:off x="355909" y="3036326"/>
            <a:ext cx="2758384" cy="369332"/>
          </a:xfrm>
          <a:prstGeom prst="rect">
            <a:avLst/>
          </a:prstGeom>
          <a:noFill/>
        </p:spPr>
        <p:txBody>
          <a:bodyPr wrap="none" rtlCol="0">
            <a:spAutoFit/>
          </a:bodyPr>
          <a:lstStyle/>
          <a:p>
            <a:r>
              <a:rPr lang="en-US" dirty="0">
                <a:solidFill>
                  <a:schemeClr val="bg1"/>
                </a:solidFill>
              </a:rPr>
              <a:t>sp_execute_external_script</a:t>
            </a:r>
          </a:p>
        </p:txBody>
      </p:sp>
      <p:sp>
        <p:nvSpPr>
          <p:cNvPr id="31" name="TextBox 30"/>
          <p:cNvSpPr txBox="1"/>
          <p:nvPr/>
        </p:nvSpPr>
        <p:spPr>
          <a:xfrm>
            <a:off x="810388" y="2056638"/>
            <a:ext cx="1882631" cy="523220"/>
          </a:xfrm>
          <a:prstGeom prst="rect">
            <a:avLst/>
          </a:prstGeom>
          <a:noFill/>
        </p:spPr>
        <p:txBody>
          <a:bodyPr wrap="none" rtlCol="0">
            <a:spAutoFit/>
          </a:bodyPr>
          <a:lstStyle/>
          <a:p>
            <a:r>
              <a:rPr lang="en-US" sz="2800" dirty="0">
                <a:solidFill>
                  <a:schemeClr val="bg1"/>
                </a:solidFill>
              </a:rPr>
              <a:t>sqlservr.exe</a:t>
            </a:r>
          </a:p>
        </p:txBody>
      </p:sp>
      <p:sp>
        <p:nvSpPr>
          <p:cNvPr id="32" name="TextBox 31"/>
          <p:cNvSpPr txBox="1"/>
          <p:nvPr/>
        </p:nvSpPr>
        <p:spPr>
          <a:xfrm>
            <a:off x="682007" y="1450013"/>
            <a:ext cx="2281971" cy="369332"/>
          </a:xfrm>
          <a:prstGeom prst="rect">
            <a:avLst/>
          </a:prstGeom>
          <a:noFill/>
        </p:spPr>
        <p:txBody>
          <a:bodyPr wrap="none" rtlCol="0">
            <a:spAutoFit/>
          </a:bodyPr>
          <a:lstStyle/>
          <a:p>
            <a:r>
              <a:rPr lang="en-US" dirty="0"/>
              <a:t>MSSQLSERVER Service</a:t>
            </a:r>
          </a:p>
        </p:txBody>
      </p:sp>
      <p:sp>
        <p:nvSpPr>
          <p:cNvPr id="33" name="Rectangle: Rounded Corners 32"/>
          <p:cNvSpPr/>
          <p:nvPr/>
        </p:nvSpPr>
        <p:spPr>
          <a:xfrm>
            <a:off x="4223792" y="2057718"/>
            <a:ext cx="2833382" cy="296230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4" name="TextBox 33"/>
          <p:cNvSpPr txBox="1"/>
          <p:nvPr/>
        </p:nvSpPr>
        <p:spPr>
          <a:xfrm>
            <a:off x="4511210" y="2047390"/>
            <a:ext cx="2295308" cy="523220"/>
          </a:xfrm>
          <a:prstGeom prst="rect">
            <a:avLst/>
          </a:prstGeom>
          <a:noFill/>
        </p:spPr>
        <p:txBody>
          <a:bodyPr wrap="none" rtlCol="0">
            <a:spAutoFit/>
          </a:bodyPr>
          <a:lstStyle/>
          <a:p>
            <a:r>
              <a:rPr lang="en-US" sz="2800" dirty="0">
                <a:solidFill>
                  <a:schemeClr val="bg1"/>
                </a:solidFill>
              </a:rPr>
              <a:t>launchpad.exe</a:t>
            </a:r>
          </a:p>
        </p:txBody>
      </p:sp>
      <p:sp>
        <p:nvSpPr>
          <p:cNvPr id="35" name="TextBox 34"/>
          <p:cNvSpPr txBox="1"/>
          <p:nvPr/>
        </p:nvSpPr>
        <p:spPr>
          <a:xfrm>
            <a:off x="4314948" y="1405624"/>
            <a:ext cx="2742226" cy="369332"/>
          </a:xfrm>
          <a:prstGeom prst="rect">
            <a:avLst/>
          </a:prstGeom>
          <a:noFill/>
        </p:spPr>
        <p:txBody>
          <a:bodyPr wrap="none" rtlCol="0">
            <a:spAutoFit/>
          </a:bodyPr>
          <a:lstStyle/>
          <a:p>
            <a:r>
              <a:rPr lang="en-US" dirty="0"/>
              <a:t>MSSQLLAUNCHPAD Service</a:t>
            </a:r>
          </a:p>
        </p:txBody>
      </p:sp>
      <p:sp>
        <p:nvSpPr>
          <p:cNvPr id="36" name="Rectangle: Rounded Corners 35"/>
          <p:cNvSpPr/>
          <p:nvPr/>
        </p:nvSpPr>
        <p:spPr>
          <a:xfrm>
            <a:off x="4871864" y="3365738"/>
            <a:ext cx="1504576" cy="62317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rlauncher.dll</a:t>
            </a:r>
          </a:p>
        </p:txBody>
      </p:sp>
      <p:sp>
        <p:nvSpPr>
          <p:cNvPr id="37" name="Rectangle: Rounded Corners 36"/>
          <p:cNvSpPr/>
          <p:nvPr/>
        </p:nvSpPr>
        <p:spPr>
          <a:xfrm>
            <a:off x="9552384" y="4062292"/>
            <a:ext cx="2157195" cy="1765375"/>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BxlServer.exe</a:t>
            </a:r>
          </a:p>
        </p:txBody>
      </p:sp>
      <p:sp>
        <p:nvSpPr>
          <p:cNvPr id="38" name="Rectangle: Rounded Corners 37"/>
          <p:cNvSpPr/>
          <p:nvPr/>
        </p:nvSpPr>
        <p:spPr>
          <a:xfrm>
            <a:off x="9768408" y="5301208"/>
            <a:ext cx="17281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sqlsatellite.dll</a:t>
            </a:r>
          </a:p>
        </p:txBody>
      </p:sp>
      <p:sp>
        <p:nvSpPr>
          <p:cNvPr id="39" name="Rectangle: Rounded Corners 38"/>
          <p:cNvSpPr/>
          <p:nvPr/>
        </p:nvSpPr>
        <p:spPr>
          <a:xfrm>
            <a:off x="7796767" y="1542017"/>
            <a:ext cx="2157195" cy="1765375"/>
          </a:xfrm>
          <a:prstGeom prst="roundRect">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rterm.exe</a:t>
            </a:r>
          </a:p>
        </p:txBody>
      </p:sp>
      <p:sp>
        <p:nvSpPr>
          <p:cNvPr id="40" name="Rectangle: Rounded Corners 39"/>
          <p:cNvSpPr/>
          <p:nvPr/>
        </p:nvSpPr>
        <p:spPr>
          <a:xfrm>
            <a:off x="10134885" y="2103046"/>
            <a:ext cx="1485654" cy="64331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conhost.exe</a:t>
            </a:r>
          </a:p>
        </p:txBody>
      </p:sp>
      <p:sp>
        <p:nvSpPr>
          <p:cNvPr id="41" name="TextBox 40"/>
          <p:cNvSpPr txBox="1"/>
          <p:nvPr/>
        </p:nvSpPr>
        <p:spPr>
          <a:xfrm>
            <a:off x="9192344" y="603987"/>
            <a:ext cx="1368773" cy="369332"/>
          </a:xfrm>
          <a:prstGeom prst="rect">
            <a:avLst/>
          </a:prstGeom>
          <a:noFill/>
        </p:spPr>
        <p:txBody>
          <a:bodyPr wrap="none" rtlCol="0">
            <a:spAutoFit/>
          </a:bodyPr>
          <a:lstStyle/>
          <a:p>
            <a:r>
              <a:rPr lang="en-US" dirty="0"/>
              <a:t>process pool</a:t>
            </a:r>
          </a:p>
        </p:txBody>
      </p:sp>
      <p:sp>
        <p:nvSpPr>
          <p:cNvPr id="42" name="Rectangle: Rounded Corners 41"/>
          <p:cNvSpPr/>
          <p:nvPr/>
        </p:nvSpPr>
        <p:spPr>
          <a:xfrm>
            <a:off x="320976" y="4026333"/>
            <a:ext cx="2807021" cy="169218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compile input data query</a:t>
            </a:r>
          </a:p>
          <a:p>
            <a:r>
              <a:rPr lang="en-US" dirty="0"/>
              <a:t>Send message to pipe</a:t>
            </a:r>
          </a:p>
          <a:p>
            <a:r>
              <a:rPr lang="en-US" dirty="0"/>
              <a:t>Execute input query</a:t>
            </a:r>
          </a:p>
          <a:p>
            <a:r>
              <a:rPr lang="en-US" dirty="0"/>
              <a:t>Push results</a:t>
            </a:r>
          </a:p>
          <a:p>
            <a:r>
              <a:rPr lang="en-US" dirty="0"/>
              <a:t>Pull results</a:t>
            </a:r>
          </a:p>
        </p:txBody>
      </p:sp>
      <p:sp>
        <p:nvSpPr>
          <p:cNvPr id="43" name="TextBox 42"/>
          <p:cNvSpPr txBox="1"/>
          <p:nvPr/>
        </p:nvSpPr>
        <p:spPr>
          <a:xfrm>
            <a:off x="3646317" y="5426225"/>
            <a:ext cx="3929177" cy="1200329"/>
          </a:xfrm>
          <a:prstGeom prst="rect">
            <a:avLst/>
          </a:prstGeom>
          <a:noFill/>
        </p:spPr>
        <p:txBody>
          <a:bodyPr wrap="square" rtlCol="0">
            <a:spAutoFit/>
          </a:bodyPr>
          <a:lstStyle/>
          <a:p>
            <a:r>
              <a:rPr lang="en-US" dirty="0"/>
              <a:t>SNI/TCP – Comm technology as SQL</a:t>
            </a:r>
          </a:p>
          <a:p>
            <a:r>
              <a:rPr lang="en-US" dirty="0"/>
              <a:t>Retrieve input rows and params</a:t>
            </a:r>
          </a:p>
          <a:p>
            <a:r>
              <a:rPr lang="en-US" dirty="0"/>
              <a:t>Send back results and output params</a:t>
            </a:r>
          </a:p>
          <a:p>
            <a:r>
              <a:rPr lang="en-US" dirty="0"/>
              <a:t>stdout and stderr</a:t>
            </a:r>
          </a:p>
        </p:txBody>
      </p:sp>
      <p:sp>
        <p:nvSpPr>
          <p:cNvPr id="44" name="TextBox 43"/>
          <p:cNvSpPr txBox="1"/>
          <p:nvPr/>
        </p:nvSpPr>
        <p:spPr>
          <a:xfrm>
            <a:off x="6926467" y="4126432"/>
            <a:ext cx="880947" cy="369332"/>
          </a:xfrm>
          <a:prstGeom prst="rect">
            <a:avLst/>
          </a:prstGeom>
          <a:solidFill>
            <a:schemeClr val="bg1">
              <a:lumMod val="85000"/>
            </a:schemeClr>
          </a:solidFill>
        </p:spPr>
        <p:txBody>
          <a:bodyPr wrap="none" rtlCol="0">
            <a:spAutoFit/>
          </a:bodyPr>
          <a:lstStyle/>
          <a:p>
            <a:r>
              <a:rPr lang="en-US" dirty="0"/>
              <a:t>R script</a:t>
            </a:r>
          </a:p>
        </p:txBody>
      </p:sp>
      <p:sp>
        <p:nvSpPr>
          <p:cNvPr id="45" name="TextBox 44"/>
          <p:cNvSpPr txBox="1"/>
          <p:nvPr/>
        </p:nvSpPr>
        <p:spPr>
          <a:xfrm>
            <a:off x="3303118" y="3220992"/>
            <a:ext cx="596638" cy="369332"/>
          </a:xfrm>
          <a:prstGeom prst="rect">
            <a:avLst/>
          </a:prstGeom>
          <a:noFill/>
        </p:spPr>
        <p:txBody>
          <a:bodyPr wrap="none" rtlCol="0">
            <a:spAutoFit/>
          </a:bodyPr>
          <a:lstStyle/>
          <a:p>
            <a:r>
              <a:rPr lang="en-US" dirty="0"/>
              <a:t>pipe</a:t>
            </a:r>
          </a:p>
        </p:txBody>
      </p:sp>
      <p:cxnSp>
        <p:nvCxnSpPr>
          <p:cNvPr id="46" name="Straight Arrow Connector 45"/>
          <p:cNvCxnSpPr>
            <a:stCxn id="36" idx="3"/>
            <a:endCxn id="39" idx="1"/>
          </p:cNvCxnSpPr>
          <p:nvPr/>
        </p:nvCxnSpPr>
        <p:spPr>
          <a:xfrm flipV="1">
            <a:off x="6376440" y="2424705"/>
            <a:ext cx="1420327" cy="12526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9404108" y="3237134"/>
            <a:ext cx="1508618" cy="646331"/>
          </a:xfrm>
          <a:prstGeom prst="rect">
            <a:avLst/>
          </a:prstGeom>
          <a:noFill/>
        </p:spPr>
        <p:txBody>
          <a:bodyPr wrap="none" rtlCol="0">
            <a:spAutoFit/>
          </a:bodyPr>
          <a:lstStyle/>
          <a:p>
            <a:r>
              <a:rPr lang="en-US" dirty="0"/>
              <a:t>CreateProcess</a:t>
            </a:r>
          </a:p>
          <a:p>
            <a:r>
              <a:rPr lang="en-US" dirty="0"/>
              <a:t>pipe</a:t>
            </a:r>
          </a:p>
        </p:txBody>
      </p:sp>
      <p:sp>
        <p:nvSpPr>
          <p:cNvPr id="48" name="TextBox 47"/>
          <p:cNvSpPr txBox="1"/>
          <p:nvPr/>
        </p:nvSpPr>
        <p:spPr>
          <a:xfrm>
            <a:off x="8825673" y="289892"/>
            <a:ext cx="2269364" cy="369332"/>
          </a:xfrm>
          <a:prstGeom prst="rect">
            <a:avLst/>
          </a:prstGeom>
          <a:solidFill>
            <a:schemeClr val="bg1">
              <a:lumMod val="95000"/>
            </a:schemeClr>
          </a:solidFill>
        </p:spPr>
        <p:txBody>
          <a:bodyPr wrap="square" rtlCol="0">
            <a:spAutoFit/>
          </a:bodyPr>
          <a:lstStyle/>
          <a:p>
            <a:r>
              <a:rPr lang="en-US" dirty="0"/>
              <a:t>Windows Job Object</a:t>
            </a:r>
          </a:p>
        </p:txBody>
      </p:sp>
      <p:sp>
        <p:nvSpPr>
          <p:cNvPr id="49" name="TextBox 48"/>
          <p:cNvSpPr txBox="1"/>
          <p:nvPr/>
        </p:nvSpPr>
        <p:spPr>
          <a:xfrm>
            <a:off x="6552246" y="3735069"/>
            <a:ext cx="1508618" cy="369332"/>
          </a:xfrm>
          <a:prstGeom prst="rect">
            <a:avLst/>
          </a:prstGeom>
          <a:solidFill>
            <a:schemeClr val="bg1">
              <a:lumMod val="95000"/>
            </a:schemeClr>
          </a:solidFill>
        </p:spPr>
        <p:txBody>
          <a:bodyPr wrap="none" rtlCol="0">
            <a:spAutoFit/>
          </a:bodyPr>
          <a:lstStyle/>
          <a:p>
            <a:r>
              <a:rPr lang="en-US" dirty="0"/>
              <a:t>CreateProcess</a:t>
            </a:r>
          </a:p>
        </p:txBody>
      </p:sp>
      <p:sp>
        <p:nvSpPr>
          <p:cNvPr id="50" name="Rectangle: Rounded Corners 49"/>
          <p:cNvSpPr/>
          <p:nvPr/>
        </p:nvSpPr>
        <p:spPr>
          <a:xfrm>
            <a:off x="9939479" y="4117438"/>
            <a:ext cx="1440159" cy="6543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SQLOS</a:t>
            </a:r>
          </a:p>
          <a:p>
            <a:pPr algn="ctr"/>
            <a:r>
              <a:rPr lang="en-US" sz="1600" dirty="0"/>
              <a:t>XEvent</a:t>
            </a:r>
          </a:p>
          <a:p>
            <a:pPr algn="ctr"/>
            <a:r>
              <a:rPr lang="en-US" sz="1600" dirty="0"/>
              <a:t>ScaleR</a:t>
            </a:r>
          </a:p>
        </p:txBody>
      </p:sp>
      <p:sp>
        <p:nvSpPr>
          <p:cNvPr id="51" name="Thought Bubble: Cloud 50"/>
          <p:cNvSpPr/>
          <p:nvPr/>
        </p:nvSpPr>
        <p:spPr>
          <a:xfrm>
            <a:off x="7229246" y="4506316"/>
            <a:ext cx="2181074" cy="709469"/>
          </a:xfrm>
          <a:prstGeom prst="cloudCallout">
            <a:avLst>
              <a:gd name="adj1" fmla="val 34863"/>
              <a:gd name="adj2" fmla="val -125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“satellite” process</a:t>
            </a:r>
          </a:p>
        </p:txBody>
      </p:sp>
      <p:sp>
        <p:nvSpPr>
          <p:cNvPr id="52" name="Arrow: Curved Left 51"/>
          <p:cNvSpPr/>
          <p:nvPr/>
        </p:nvSpPr>
        <p:spPr>
          <a:xfrm>
            <a:off x="1767905" y="5141174"/>
            <a:ext cx="414455" cy="34423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1804898" y="5375008"/>
            <a:ext cx="1241558" cy="369332"/>
          </a:xfrm>
          <a:prstGeom prst="rect">
            <a:avLst/>
          </a:prstGeom>
          <a:noFill/>
        </p:spPr>
        <p:txBody>
          <a:bodyPr wrap="none" rtlCol="0">
            <a:spAutoFit/>
          </a:bodyPr>
          <a:lstStyle/>
          <a:p>
            <a:r>
              <a:rPr lang="en-US" dirty="0">
                <a:solidFill>
                  <a:schemeClr val="bg1"/>
                </a:solidFill>
              </a:rPr>
              <a:t>interleaved</a:t>
            </a:r>
          </a:p>
        </p:txBody>
      </p:sp>
      <p:cxnSp>
        <p:nvCxnSpPr>
          <p:cNvPr id="54" name="Straight Arrow Connector 53"/>
          <p:cNvCxnSpPr/>
          <p:nvPr/>
        </p:nvCxnSpPr>
        <p:spPr>
          <a:xfrm flipV="1">
            <a:off x="2811072" y="3140968"/>
            <a:ext cx="1412720" cy="1517030"/>
          </a:xfrm>
          <a:prstGeom prst="straightConnector1">
            <a:avLst/>
          </a:prstGeom>
          <a:ln w="762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55" name="Rectangle: Rounded Corners 54"/>
          <p:cNvSpPr/>
          <p:nvPr/>
        </p:nvSpPr>
        <p:spPr>
          <a:xfrm>
            <a:off x="8155284" y="1785837"/>
            <a:ext cx="1440159" cy="3483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Open R</a:t>
            </a:r>
          </a:p>
        </p:txBody>
      </p:sp>
      <p:cxnSp>
        <p:nvCxnSpPr>
          <p:cNvPr id="56" name="Straight Arrow Connector 55"/>
          <p:cNvCxnSpPr/>
          <p:nvPr/>
        </p:nvCxnSpPr>
        <p:spPr>
          <a:xfrm>
            <a:off x="2248258" y="5301208"/>
            <a:ext cx="7463191" cy="18002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8875363" y="3120530"/>
            <a:ext cx="836086" cy="1049439"/>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8" name="Thought Bubble: Cloud 57"/>
          <p:cNvSpPr/>
          <p:nvPr/>
        </p:nvSpPr>
        <p:spPr>
          <a:xfrm>
            <a:off x="5686061" y="91235"/>
            <a:ext cx="1019689" cy="415347"/>
          </a:xfrm>
          <a:prstGeom prst="cloudCallout">
            <a:avLst>
              <a:gd name="adj1" fmla="val -62868"/>
              <a:gd name="adj2" fmla="val 573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hlinkClick r:id="rId3"/>
              </a:rPr>
              <a:t>docs</a:t>
            </a:r>
            <a:endParaRPr lang="en-US" dirty="0"/>
          </a:p>
        </p:txBody>
      </p:sp>
      <p:sp>
        <p:nvSpPr>
          <p:cNvPr id="59" name="Rectangle: Rounded Corners 58"/>
          <p:cNvSpPr/>
          <p:nvPr/>
        </p:nvSpPr>
        <p:spPr>
          <a:xfrm>
            <a:off x="8178954" y="2737176"/>
            <a:ext cx="1440159" cy="34834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rxlink.dll</a:t>
            </a:r>
          </a:p>
        </p:txBody>
      </p:sp>
      <p:sp>
        <p:nvSpPr>
          <p:cNvPr id="60" name="TextBox 59"/>
          <p:cNvSpPr txBox="1"/>
          <p:nvPr/>
        </p:nvSpPr>
        <p:spPr>
          <a:xfrm>
            <a:off x="7890734" y="1184118"/>
            <a:ext cx="1969257" cy="369332"/>
          </a:xfrm>
          <a:prstGeom prst="rect">
            <a:avLst/>
          </a:prstGeom>
          <a:noFill/>
        </p:spPr>
        <p:txBody>
          <a:bodyPr wrap="none" rtlCol="0">
            <a:spAutoFit/>
          </a:bodyPr>
          <a:lstStyle/>
          <a:p>
            <a:r>
              <a:rPr lang="en-US" dirty="0"/>
              <a:t>Local User Account</a:t>
            </a:r>
          </a:p>
        </p:txBody>
      </p:sp>
      <p:sp>
        <p:nvSpPr>
          <p:cNvPr id="61" name="TextBox 60"/>
          <p:cNvSpPr txBox="1"/>
          <p:nvPr/>
        </p:nvSpPr>
        <p:spPr>
          <a:xfrm>
            <a:off x="9714275" y="3711286"/>
            <a:ext cx="1969257" cy="369332"/>
          </a:xfrm>
          <a:prstGeom prst="rect">
            <a:avLst/>
          </a:prstGeom>
          <a:noFill/>
        </p:spPr>
        <p:txBody>
          <a:bodyPr wrap="none" rtlCol="0">
            <a:spAutoFit/>
          </a:bodyPr>
          <a:lstStyle/>
          <a:p>
            <a:r>
              <a:rPr lang="en-US" dirty="0"/>
              <a:t>Local User Account</a:t>
            </a:r>
          </a:p>
        </p:txBody>
      </p:sp>
      <p:sp>
        <p:nvSpPr>
          <p:cNvPr id="62" name="TextBox 61"/>
          <p:cNvSpPr txBox="1"/>
          <p:nvPr/>
        </p:nvSpPr>
        <p:spPr>
          <a:xfrm>
            <a:off x="5082399" y="1683222"/>
            <a:ext cx="1217513" cy="369332"/>
          </a:xfrm>
          <a:prstGeom prst="rect">
            <a:avLst/>
          </a:prstGeom>
          <a:noFill/>
        </p:spPr>
        <p:txBody>
          <a:bodyPr wrap="none" rtlCol="0">
            <a:spAutoFit/>
          </a:bodyPr>
          <a:lstStyle/>
          <a:p>
            <a:r>
              <a:rPr lang="en-US" dirty="0"/>
              <a:t>Service SID</a:t>
            </a:r>
          </a:p>
        </p:txBody>
      </p:sp>
      <p:sp>
        <p:nvSpPr>
          <p:cNvPr id="63" name="TextBox 62"/>
          <p:cNvSpPr txBox="1"/>
          <p:nvPr/>
        </p:nvSpPr>
        <p:spPr>
          <a:xfrm>
            <a:off x="1208164" y="1713221"/>
            <a:ext cx="1217513" cy="369332"/>
          </a:xfrm>
          <a:prstGeom prst="rect">
            <a:avLst/>
          </a:prstGeom>
          <a:noFill/>
        </p:spPr>
        <p:txBody>
          <a:bodyPr wrap="none" rtlCol="0">
            <a:spAutoFit/>
          </a:bodyPr>
          <a:lstStyle/>
          <a:p>
            <a:r>
              <a:rPr lang="en-US" dirty="0"/>
              <a:t>Service SID</a:t>
            </a:r>
          </a:p>
        </p:txBody>
      </p:sp>
      <p:sp>
        <p:nvSpPr>
          <p:cNvPr id="64" name="Rectangle: Rounded Corners 63"/>
          <p:cNvSpPr/>
          <p:nvPr/>
        </p:nvSpPr>
        <p:spPr>
          <a:xfrm>
            <a:off x="227024" y="936197"/>
            <a:ext cx="3290408" cy="275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all local!</a:t>
            </a:r>
          </a:p>
        </p:txBody>
      </p:sp>
      <p:sp>
        <p:nvSpPr>
          <p:cNvPr id="65" name="Thought Bubble: Cloud 64"/>
          <p:cNvSpPr/>
          <p:nvPr/>
        </p:nvSpPr>
        <p:spPr>
          <a:xfrm>
            <a:off x="106499" y="6105680"/>
            <a:ext cx="3290408" cy="669341"/>
          </a:xfrm>
          <a:prstGeom prst="cloudCallout">
            <a:avLst>
              <a:gd name="adj1" fmla="val 24734"/>
              <a:gd name="adj2" fmla="val -60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SATELLITE_* wait type</a:t>
            </a:r>
          </a:p>
        </p:txBody>
      </p:sp>
      <p:sp>
        <p:nvSpPr>
          <p:cNvPr id="66" name="Rectangle: Rounded Corners 65"/>
          <p:cNvSpPr/>
          <p:nvPr/>
        </p:nvSpPr>
        <p:spPr>
          <a:xfrm>
            <a:off x="5104887" y="3858382"/>
            <a:ext cx="1504576" cy="62317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rlauncher.dll</a:t>
            </a:r>
          </a:p>
        </p:txBody>
      </p:sp>
      <p:sp>
        <p:nvSpPr>
          <p:cNvPr id="67" name="Rectangle: Rounded Corners 66"/>
          <p:cNvSpPr/>
          <p:nvPr/>
        </p:nvSpPr>
        <p:spPr>
          <a:xfrm>
            <a:off x="4560818" y="2829381"/>
            <a:ext cx="1504576" cy="62317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rlauncher.dll</a:t>
            </a:r>
          </a:p>
        </p:txBody>
      </p:sp>
    </p:spTree>
    <p:extLst>
      <p:ext uri="{BB962C8B-B14F-4D97-AF65-F5344CB8AC3E}">
        <p14:creationId xmlns:p14="http://schemas.microsoft.com/office/powerpoint/2010/main" val="102140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2">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xEl>
                                              <p:pRg st="4" end="4"/>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6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37" grpId="0" animBg="1"/>
      <p:bldP spid="38" grpId="0" animBg="1"/>
      <p:bldP spid="39" grpId="0" animBg="1"/>
      <p:bldP spid="40" grpId="0" animBg="1"/>
      <p:bldP spid="41" grpId="0"/>
      <p:bldP spid="43" grpId="0"/>
      <p:bldP spid="44" grpId="0" animBg="1"/>
      <p:bldP spid="45" grpId="0"/>
      <p:bldP spid="47" grpId="0"/>
      <p:bldP spid="48" grpId="0" animBg="1"/>
      <p:bldP spid="49" grpId="0" animBg="1"/>
      <p:bldP spid="50" grpId="0" animBg="1"/>
      <p:bldP spid="51" grpId="0" animBg="1"/>
      <p:bldP spid="52" grpId="0" animBg="1"/>
      <p:bldP spid="53" grpId="0"/>
      <p:bldP spid="55" grpId="0" animBg="1"/>
      <p:bldP spid="59" grpId="0" animBg="1"/>
      <p:bldP spid="60" grpId="0"/>
      <p:bldP spid="61" grpId="0"/>
      <p:bldP spid="64" grpId="0" animBg="1"/>
      <p:bldP spid="65" grpId="0" animBg="1"/>
      <p:bldP spid="66" grpId="0" animBg="1"/>
      <p:bldP spid="67" grpId="0" animBg="1"/>
    </p:bldLst>
  </p:timing>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9.potx" id="{7E2F68A1-F520-4F55-B5B9-C9A60145C52F}" vid="{D05FA9D3-85A6-42E9-8724-87581E495A98}"/>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9.potx" id="{7E2F68A1-F520-4F55-B5B9-C9A60145C52F}" vid="{2732F0F6-9FBB-4A52-B342-93785CCBFD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7F4CF9-F78A-44CC-A3DD-BB8B8C121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Brand_template_16-9_Business_BLUE_2016_9</Template>
  <TotalTime>217</TotalTime>
  <Words>2128</Words>
  <Application>Microsoft Office PowerPoint</Application>
  <PresentationFormat>Custom</PresentationFormat>
  <Paragraphs>319</Paragraphs>
  <Slides>22</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Consolas</vt:lpstr>
      <vt:lpstr>Courier New</vt:lpstr>
      <vt:lpstr>Lucida Console</vt:lpstr>
      <vt:lpstr>Segoe UI</vt:lpstr>
      <vt:lpstr>Segoe UI Light</vt:lpstr>
      <vt:lpstr>Wingdings</vt:lpstr>
      <vt:lpstr>WHITE TEMPLATE</vt:lpstr>
      <vt:lpstr>COLOR TEMPLATE</vt:lpstr>
      <vt:lpstr>SQL Server R Services – An Introduction</vt:lpstr>
      <vt:lpstr>Microsoft R Product Family Includes:</vt:lpstr>
      <vt:lpstr>What will we cover – Machine Learning Services</vt:lpstr>
      <vt:lpstr>What Gets Installed?</vt:lpstr>
      <vt:lpstr>What Gets Installed?</vt:lpstr>
      <vt:lpstr>Demo: Configuration</vt:lpstr>
      <vt:lpstr>The SQL Extensibility Architecture</vt:lpstr>
      <vt:lpstr>sp_execute_external_script</vt:lpstr>
      <vt:lpstr>R Integration with SQL Server</vt:lpstr>
      <vt:lpstr>R Services (In-Database) is scalable</vt:lpstr>
      <vt:lpstr>R Services (In-Database) is secure</vt:lpstr>
      <vt:lpstr>Best Practices and Performance Considerations</vt:lpstr>
      <vt:lpstr>SQL Server External Resource Pools </vt:lpstr>
      <vt:lpstr>Managing, Monitoring, and, Troubleshooting</vt:lpstr>
      <vt:lpstr>Demo: Monitoring</vt:lpstr>
      <vt:lpstr>SQL Server and R @ Scale</vt:lpstr>
      <vt:lpstr>Resources</vt:lpstr>
      <vt:lpstr>R Services  - Achievement Unlocked</vt:lpstr>
      <vt:lpstr>Bonus Material</vt:lpstr>
      <vt:lpstr>What is installed for R?</vt:lpstr>
      <vt:lpstr>R Integration with SQL Server – SQL Server Compute Context</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Bob Ward</dc:creator>
  <cp:keywords/>
  <dc:description>Template: Maryfj_x000d_
Formatting:_x000d_
Audience Type:</dc:description>
  <cp:lastModifiedBy>David Thulborn</cp:lastModifiedBy>
  <cp:revision>67</cp:revision>
  <dcterms:created xsi:type="dcterms:W3CDTF">2016-10-05T18:46:31Z</dcterms:created>
  <dcterms:modified xsi:type="dcterms:W3CDTF">2017-04-26T13:26:45Z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