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8" r:id="rId6"/>
    <p:sldId id="1334" r:id="rId7"/>
    <p:sldId id="1322" r:id="rId8"/>
    <p:sldId id="1243" r:id="rId9"/>
    <p:sldId id="1335" r:id="rId10"/>
    <p:sldId id="1339" r:id="rId11"/>
    <p:sldId id="1340" r:id="rId12"/>
    <p:sldId id="1342" r:id="rId13"/>
    <p:sldId id="1343" r:id="rId14"/>
    <p:sldId id="1344" r:id="rId15"/>
    <p:sldId id="1346" r:id="rId16"/>
    <p:sldId id="1338" r:id="rId17"/>
    <p:sldId id="1348" r:id="rId18"/>
    <p:sldId id="1349" r:id="rId19"/>
    <p:sldId id="1347" r:id="rId20"/>
    <p:sldId id="1350" r:id="rId21"/>
    <p:sldId id="1352" r:id="rId22"/>
    <p:sldId id="1351" r:id="rId23"/>
    <p:sldId id="1353" r:id="rId24"/>
    <p:sldId id="1249" r:id="rId25"/>
    <p:sldId id="1337" r:id="rId26"/>
    <p:sldId id="1345" r:id="rId27"/>
    <p:sldId id="1248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/>
        </p14:section>
        <p14:section name="White Template" id="{5B0B8DFF-57E5-4D4B-BA72-542DF84B8E2F}">
          <p14:sldIdLst>
            <p14:sldId id="1308"/>
            <p14:sldId id="1334"/>
            <p14:sldId id="1322"/>
            <p14:sldId id="1243"/>
            <p14:sldId id="1335"/>
            <p14:sldId id="1339"/>
            <p14:sldId id="1340"/>
            <p14:sldId id="1342"/>
            <p14:sldId id="1343"/>
            <p14:sldId id="1344"/>
            <p14:sldId id="1346"/>
            <p14:sldId id="1338"/>
            <p14:sldId id="1348"/>
            <p14:sldId id="1349"/>
            <p14:sldId id="1347"/>
            <p14:sldId id="1350"/>
            <p14:sldId id="1352"/>
            <p14:sldId id="1351"/>
            <p14:sldId id="1353"/>
            <p14:sldId id="1249"/>
            <p14:sldId id="1337"/>
            <p14:sldId id="1345"/>
            <p14:sldId id="12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525252"/>
    <a:srgbClr val="0078D7"/>
    <a:srgbClr val="B4009E"/>
    <a:srgbClr val="E3008C"/>
    <a:srgbClr val="107C10"/>
    <a:srgbClr val="004B50"/>
    <a:srgbClr val="D83B01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70191" autoAdjust="0"/>
  </p:normalViewPr>
  <p:slideViewPr>
    <p:cSldViewPr>
      <p:cViewPr varScale="1">
        <p:scale>
          <a:sx n="64" d="100"/>
          <a:sy n="64" d="100"/>
        </p:scale>
        <p:origin x="178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sec.ch9.ms/ch9/04cf/a942eb92-9494-436e-876b-e7c6e2b904cf/KEYNOTE_high.mp4" TargetMode="External"/><Relationship Id="rId1" Type="http://schemas.openxmlformats.org/officeDocument/2006/relationships/hyperlink" Target="https://blogs.technet.microsoft.com/machinelearning/2016/09/22/predictions-at-the-speed-of-data/" TargetMode="External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sec.ch9.ms/ch9/04cf/a942eb92-9494-436e-876b-e7c6e2b904cf/KEYNOTE_high.mp4" TargetMode="External"/><Relationship Id="rId1" Type="http://schemas.openxmlformats.org/officeDocument/2006/relationships/hyperlink" Target="https://blogs.technet.microsoft.com/machinelearning/2016/09/22/predictions-at-the-speed-of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D3DCB-897A-4363-AB52-887FDE9111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CD4D4-2A9D-4D27-B3AB-B4D4D2582118}">
      <dgm:prSet/>
      <dgm:spPr/>
      <dgm:t>
        <a:bodyPr/>
        <a:lstStyle/>
        <a:p>
          <a:r>
            <a:rPr lang="en-IN" baseline="0" dirty="0"/>
            <a:t>Why SQL Server R Services?</a:t>
          </a:r>
          <a:endParaRPr lang="en-US" dirty="0"/>
        </a:p>
      </dgm:t>
    </dgm:pt>
    <dgm:pt modelId="{2CE0124C-0404-45F4-9A1F-01FCB1F930C6}" type="parTrans" cxnId="{02B880DC-54CB-4932-AA35-523B56E34110}">
      <dgm:prSet/>
      <dgm:spPr/>
      <dgm:t>
        <a:bodyPr/>
        <a:lstStyle/>
        <a:p>
          <a:endParaRPr lang="en-US"/>
        </a:p>
      </dgm:t>
    </dgm:pt>
    <dgm:pt modelId="{DEA85E98-7E6A-4B7C-B8F4-713C3690544B}" type="sibTrans" cxnId="{02B880DC-54CB-4932-AA35-523B56E34110}">
      <dgm:prSet/>
      <dgm:spPr/>
      <dgm:t>
        <a:bodyPr/>
        <a:lstStyle/>
        <a:p>
          <a:endParaRPr lang="en-US"/>
        </a:p>
      </dgm:t>
    </dgm:pt>
    <dgm:pt modelId="{142E17BA-03B5-49C2-A7F4-12961B52ABE9}">
      <dgm:prSet/>
      <dgm:spPr/>
      <dgm:t>
        <a:bodyPr/>
        <a:lstStyle/>
        <a:p>
          <a:r>
            <a:rPr lang="en-IN" baseline="0" dirty="0"/>
            <a:t>What gets installed?</a:t>
          </a:r>
          <a:endParaRPr lang="en-US" dirty="0"/>
        </a:p>
      </dgm:t>
    </dgm:pt>
    <dgm:pt modelId="{A89972B7-B2F8-4F0A-9E0C-789DF1598D5E}" type="parTrans" cxnId="{4125E2FE-6279-41DB-9CD6-B8EE7211E06C}">
      <dgm:prSet/>
      <dgm:spPr/>
      <dgm:t>
        <a:bodyPr/>
        <a:lstStyle/>
        <a:p>
          <a:endParaRPr lang="en-US"/>
        </a:p>
      </dgm:t>
    </dgm:pt>
    <dgm:pt modelId="{20BAB42C-F0A9-4DFE-B2FA-B77BB898BA77}" type="sibTrans" cxnId="{4125E2FE-6279-41DB-9CD6-B8EE7211E06C}">
      <dgm:prSet/>
      <dgm:spPr/>
      <dgm:t>
        <a:bodyPr/>
        <a:lstStyle/>
        <a:p>
          <a:endParaRPr lang="en-US"/>
        </a:p>
      </dgm:t>
    </dgm:pt>
    <dgm:pt modelId="{0324621B-B96B-452B-ABA7-322553F555F2}">
      <dgm:prSet/>
      <dgm:spPr/>
      <dgm:t>
        <a:bodyPr/>
        <a:lstStyle/>
        <a:p>
          <a:r>
            <a:rPr lang="en-IN" baseline="0" dirty="0"/>
            <a:t>The SQL Server Extensibility Architecture</a:t>
          </a:r>
          <a:endParaRPr lang="en-US" dirty="0"/>
        </a:p>
      </dgm:t>
    </dgm:pt>
    <dgm:pt modelId="{7ABF4F4E-88E7-4FAE-930F-34834403F769}" type="parTrans" cxnId="{2102BE40-CA4E-4871-BBC9-7A5F1B6EA673}">
      <dgm:prSet/>
      <dgm:spPr/>
      <dgm:t>
        <a:bodyPr/>
        <a:lstStyle/>
        <a:p>
          <a:endParaRPr lang="en-US"/>
        </a:p>
      </dgm:t>
    </dgm:pt>
    <dgm:pt modelId="{D698F46C-EE0C-4480-8821-1CD8BD132E95}" type="sibTrans" cxnId="{2102BE40-CA4E-4871-BBC9-7A5F1B6EA673}">
      <dgm:prSet/>
      <dgm:spPr/>
      <dgm:t>
        <a:bodyPr/>
        <a:lstStyle/>
        <a:p>
          <a:endParaRPr lang="en-US"/>
        </a:p>
      </dgm:t>
    </dgm:pt>
    <dgm:pt modelId="{7BAAE517-CADF-4970-9610-06879400A73C}">
      <dgm:prSet/>
      <dgm:spPr/>
      <dgm:t>
        <a:bodyPr/>
        <a:lstStyle/>
        <a:p>
          <a:r>
            <a:rPr lang="en-US" baseline="0" dirty="0"/>
            <a:t>R and SQL Server Together</a:t>
          </a:r>
          <a:endParaRPr lang="en-US" dirty="0"/>
        </a:p>
      </dgm:t>
    </dgm:pt>
    <dgm:pt modelId="{2B0E10B6-1A42-408B-901A-B98B7354FDAD}" type="parTrans" cxnId="{C2F2E033-BE3E-420E-8910-C19853DEFBB3}">
      <dgm:prSet/>
      <dgm:spPr/>
      <dgm:t>
        <a:bodyPr/>
        <a:lstStyle/>
        <a:p>
          <a:endParaRPr lang="en-US"/>
        </a:p>
      </dgm:t>
    </dgm:pt>
    <dgm:pt modelId="{CDF02B4C-7030-4765-BFBB-1B9031927E1D}" type="sibTrans" cxnId="{C2F2E033-BE3E-420E-8910-C19853DEFBB3}">
      <dgm:prSet/>
      <dgm:spPr/>
      <dgm:t>
        <a:bodyPr/>
        <a:lstStyle/>
        <a:p>
          <a:endParaRPr lang="en-US"/>
        </a:p>
      </dgm:t>
    </dgm:pt>
    <dgm:pt modelId="{23CEEDFD-4D4C-4C9C-A7C7-D451534BBAB0}">
      <dgm:prSet/>
      <dgm:spPr/>
      <dgm:t>
        <a:bodyPr/>
        <a:lstStyle/>
        <a:p>
          <a:r>
            <a:rPr lang="en-US" baseline="0" dirty="0"/>
            <a:t>R with SQL Server is Scalable and Secure</a:t>
          </a:r>
          <a:endParaRPr lang="en-US" dirty="0"/>
        </a:p>
      </dgm:t>
    </dgm:pt>
    <dgm:pt modelId="{175B8C5F-EF5C-46BE-9317-CDB2F3DB2520}" type="parTrans" cxnId="{4160AA25-0F22-4F2D-AC3A-01DB73D7D07B}">
      <dgm:prSet/>
      <dgm:spPr/>
      <dgm:t>
        <a:bodyPr/>
        <a:lstStyle/>
        <a:p>
          <a:endParaRPr lang="en-US"/>
        </a:p>
      </dgm:t>
    </dgm:pt>
    <dgm:pt modelId="{F7539897-FCC0-4613-BC2D-CB8F2B5E3966}" type="sibTrans" cxnId="{4160AA25-0F22-4F2D-AC3A-01DB73D7D07B}">
      <dgm:prSet/>
      <dgm:spPr/>
      <dgm:t>
        <a:bodyPr/>
        <a:lstStyle/>
        <a:p>
          <a:endParaRPr lang="en-US"/>
        </a:p>
      </dgm:t>
    </dgm:pt>
    <dgm:pt modelId="{DF945335-BCC7-42AC-B0A4-907E1942F57D}">
      <dgm:prSet/>
      <dgm:spPr/>
      <dgm:t>
        <a:bodyPr/>
        <a:lstStyle/>
        <a:p>
          <a:r>
            <a:rPr lang="en-IN" baseline="0" dirty="0"/>
            <a:t>Resource Pools, Best Practices, Monitoring, and Troubleshooting</a:t>
          </a:r>
          <a:endParaRPr lang="en-US" dirty="0"/>
        </a:p>
      </dgm:t>
    </dgm:pt>
    <dgm:pt modelId="{A6BCA6D5-268C-4DEC-AF4B-F25F233270DF}" type="parTrans" cxnId="{E1D6FCB2-09F5-4520-B7B6-6D368B2896BF}">
      <dgm:prSet/>
      <dgm:spPr/>
      <dgm:t>
        <a:bodyPr/>
        <a:lstStyle/>
        <a:p>
          <a:endParaRPr lang="en-US"/>
        </a:p>
      </dgm:t>
    </dgm:pt>
    <dgm:pt modelId="{B02B2D0E-AA31-48B6-963E-0B3B50444104}" type="sibTrans" cxnId="{E1D6FCB2-09F5-4520-B7B6-6D368B2896BF}">
      <dgm:prSet/>
      <dgm:spPr/>
      <dgm:t>
        <a:bodyPr/>
        <a:lstStyle/>
        <a:p>
          <a:endParaRPr lang="en-US"/>
        </a:p>
      </dgm:t>
    </dgm:pt>
    <dgm:pt modelId="{85E3CC44-A38B-41FE-87B2-80B2BF611660}">
      <dgm:prSet/>
      <dgm:spPr/>
      <dgm:t>
        <a:bodyPr/>
        <a:lstStyle/>
        <a:p>
          <a:r>
            <a:rPr lang="en-IN" baseline="0" dirty="0"/>
            <a:t>SQL Server and R at Scale</a:t>
          </a:r>
          <a:endParaRPr lang="en-US" dirty="0"/>
        </a:p>
      </dgm:t>
    </dgm:pt>
    <dgm:pt modelId="{EA934BF0-7D28-4A2C-9524-1D40F54B161B}" type="parTrans" cxnId="{904DB7B1-E5C2-4E3B-87CE-2DCDEC077D5B}">
      <dgm:prSet/>
      <dgm:spPr/>
      <dgm:t>
        <a:bodyPr/>
        <a:lstStyle/>
        <a:p>
          <a:endParaRPr lang="en-US"/>
        </a:p>
      </dgm:t>
    </dgm:pt>
    <dgm:pt modelId="{D9072DA4-9495-421E-B201-981554133703}" type="sibTrans" cxnId="{904DB7B1-E5C2-4E3B-87CE-2DCDEC077D5B}">
      <dgm:prSet/>
      <dgm:spPr/>
      <dgm:t>
        <a:bodyPr/>
        <a:lstStyle/>
        <a:p>
          <a:endParaRPr lang="en-US"/>
        </a:p>
      </dgm:t>
    </dgm:pt>
    <dgm:pt modelId="{87492F39-69BA-4E87-97F5-30CBD0F64EE2}" type="pres">
      <dgm:prSet presAssocID="{C3ED3DCB-897A-4363-AB52-887FDE911174}" presName="Name0" presStyleCnt="0">
        <dgm:presLayoutVars>
          <dgm:chMax val="7"/>
          <dgm:chPref val="7"/>
          <dgm:dir/>
        </dgm:presLayoutVars>
      </dgm:prSet>
      <dgm:spPr/>
    </dgm:pt>
    <dgm:pt modelId="{05DBD5AB-BEE2-48C6-9BF7-12C2600A0E34}" type="pres">
      <dgm:prSet presAssocID="{C3ED3DCB-897A-4363-AB52-887FDE911174}" presName="Name1" presStyleCnt="0"/>
      <dgm:spPr/>
    </dgm:pt>
    <dgm:pt modelId="{6B4A7203-9D49-4F80-A471-925C5C4692E6}" type="pres">
      <dgm:prSet presAssocID="{C3ED3DCB-897A-4363-AB52-887FDE911174}" presName="cycle" presStyleCnt="0"/>
      <dgm:spPr/>
    </dgm:pt>
    <dgm:pt modelId="{326D4402-E14D-4F13-A850-08D73820CF2C}" type="pres">
      <dgm:prSet presAssocID="{C3ED3DCB-897A-4363-AB52-887FDE911174}" presName="srcNode" presStyleLbl="node1" presStyleIdx="0" presStyleCnt="7"/>
      <dgm:spPr/>
    </dgm:pt>
    <dgm:pt modelId="{E05E0459-5832-4FAD-8641-B3AEB369A12C}" type="pres">
      <dgm:prSet presAssocID="{C3ED3DCB-897A-4363-AB52-887FDE911174}" presName="conn" presStyleLbl="parChTrans1D2" presStyleIdx="0" presStyleCnt="1"/>
      <dgm:spPr/>
    </dgm:pt>
    <dgm:pt modelId="{D8FCFB75-CC76-4168-BF68-C0236E17DB0D}" type="pres">
      <dgm:prSet presAssocID="{C3ED3DCB-897A-4363-AB52-887FDE911174}" presName="extraNode" presStyleLbl="node1" presStyleIdx="0" presStyleCnt="7"/>
      <dgm:spPr/>
    </dgm:pt>
    <dgm:pt modelId="{FCB7BB98-3CB9-4FCA-8447-3FC976153B77}" type="pres">
      <dgm:prSet presAssocID="{C3ED3DCB-897A-4363-AB52-887FDE911174}" presName="dstNode" presStyleLbl="node1" presStyleIdx="0" presStyleCnt="7"/>
      <dgm:spPr/>
    </dgm:pt>
    <dgm:pt modelId="{E452D3DE-DF46-42FB-833F-F2185A96EA8A}" type="pres">
      <dgm:prSet presAssocID="{429CD4D4-2A9D-4D27-B3AB-B4D4D2582118}" presName="text_1" presStyleLbl="node1" presStyleIdx="0" presStyleCnt="7">
        <dgm:presLayoutVars>
          <dgm:bulletEnabled val="1"/>
        </dgm:presLayoutVars>
      </dgm:prSet>
      <dgm:spPr/>
    </dgm:pt>
    <dgm:pt modelId="{C1407389-FAD2-427C-97DC-167B57E13937}" type="pres">
      <dgm:prSet presAssocID="{429CD4D4-2A9D-4D27-B3AB-B4D4D2582118}" presName="accent_1" presStyleCnt="0"/>
      <dgm:spPr/>
    </dgm:pt>
    <dgm:pt modelId="{295CB94C-0D6E-48C9-B5E3-8CCE41E479E2}" type="pres">
      <dgm:prSet presAssocID="{429CD4D4-2A9D-4D27-B3AB-B4D4D2582118}" presName="accentRepeatNode" presStyleLbl="solidFgAcc1" presStyleIdx="0" presStyleCnt="7"/>
      <dgm:spPr/>
    </dgm:pt>
    <dgm:pt modelId="{E4DCA485-D0EC-487B-8161-2B21D98DD6DB}" type="pres">
      <dgm:prSet presAssocID="{142E17BA-03B5-49C2-A7F4-12961B52ABE9}" presName="text_2" presStyleLbl="node1" presStyleIdx="1" presStyleCnt="7">
        <dgm:presLayoutVars>
          <dgm:bulletEnabled val="1"/>
        </dgm:presLayoutVars>
      </dgm:prSet>
      <dgm:spPr/>
    </dgm:pt>
    <dgm:pt modelId="{EAEB28C9-A261-4674-82AF-A867ABD57C4C}" type="pres">
      <dgm:prSet presAssocID="{142E17BA-03B5-49C2-A7F4-12961B52ABE9}" presName="accent_2" presStyleCnt="0"/>
      <dgm:spPr/>
    </dgm:pt>
    <dgm:pt modelId="{A4CA3897-DD94-4571-AC37-9AD78E35F34D}" type="pres">
      <dgm:prSet presAssocID="{142E17BA-03B5-49C2-A7F4-12961B52ABE9}" presName="accentRepeatNode" presStyleLbl="solidFgAcc1" presStyleIdx="1" presStyleCnt="7"/>
      <dgm:spPr/>
    </dgm:pt>
    <dgm:pt modelId="{A14FD3AC-E5EE-4742-BD1C-8395C58CEF5D}" type="pres">
      <dgm:prSet presAssocID="{0324621B-B96B-452B-ABA7-322553F555F2}" presName="text_3" presStyleLbl="node1" presStyleIdx="2" presStyleCnt="7">
        <dgm:presLayoutVars>
          <dgm:bulletEnabled val="1"/>
        </dgm:presLayoutVars>
      </dgm:prSet>
      <dgm:spPr/>
    </dgm:pt>
    <dgm:pt modelId="{7EE5CDDA-676A-439B-B5AD-2DFF60728C16}" type="pres">
      <dgm:prSet presAssocID="{0324621B-B96B-452B-ABA7-322553F555F2}" presName="accent_3" presStyleCnt="0"/>
      <dgm:spPr/>
    </dgm:pt>
    <dgm:pt modelId="{7F13B700-E21A-4351-B33F-EA2C19271C91}" type="pres">
      <dgm:prSet presAssocID="{0324621B-B96B-452B-ABA7-322553F555F2}" presName="accentRepeatNode" presStyleLbl="solidFgAcc1" presStyleIdx="2" presStyleCnt="7"/>
      <dgm:spPr/>
    </dgm:pt>
    <dgm:pt modelId="{FF9E9E39-217C-49CB-A044-CA0DF2724EFB}" type="pres">
      <dgm:prSet presAssocID="{7BAAE517-CADF-4970-9610-06879400A73C}" presName="text_4" presStyleLbl="node1" presStyleIdx="3" presStyleCnt="7">
        <dgm:presLayoutVars>
          <dgm:bulletEnabled val="1"/>
        </dgm:presLayoutVars>
      </dgm:prSet>
      <dgm:spPr/>
    </dgm:pt>
    <dgm:pt modelId="{4A9362DF-5BC1-46CC-87E8-56C7F8BB9CC6}" type="pres">
      <dgm:prSet presAssocID="{7BAAE517-CADF-4970-9610-06879400A73C}" presName="accent_4" presStyleCnt="0"/>
      <dgm:spPr/>
    </dgm:pt>
    <dgm:pt modelId="{2BB3B016-695C-4252-AC83-D07CB81C75AD}" type="pres">
      <dgm:prSet presAssocID="{7BAAE517-CADF-4970-9610-06879400A73C}" presName="accentRepeatNode" presStyleLbl="solidFgAcc1" presStyleIdx="3" presStyleCnt="7"/>
      <dgm:spPr/>
    </dgm:pt>
    <dgm:pt modelId="{C6A897F0-5AFF-49DA-8F02-020FA7934694}" type="pres">
      <dgm:prSet presAssocID="{23CEEDFD-4D4C-4C9C-A7C7-D451534BBAB0}" presName="text_5" presStyleLbl="node1" presStyleIdx="4" presStyleCnt="7">
        <dgm:presLayoutVars>
          <dgm:bulletEnabled val="1"/>
        </dgm:presLayoutVars>
      </dgm:prSet>
      <dgm:spPr/>
    </dgm:pt>
    <dgm:pt modelId="{FC102972-53C3-409A-9C96-AB06EFC7503F}" type="pres">
      <dgm:prSet presAssocID="{23CEEDFD-4D4C-4C9C-A7C7-D451534BBAB0}" presName="accent_5" presStyleCnt="0"/>
      <dgm:spPr/>
    </dgm:pt>
    <dgm:pt modelId="{CE675410-5CEA-442E-A49E-EB9BAD6B4E3E}" type="pres">
      <dgm:prSet presAssocID="{23CEEDFD-4D4C-4C9C-A7C7-D451534BBAB0}" presName="accentRepeatNode" presStyleLbl="solidFgAcc1" presStyleIdx="4" presStyleCnt="7"/>
      <dgm:spPr/>
    </dgm:pt>
    <dgm:pt modelId="{00853773-5A49-49C0-B409-BF59C8C3A287}" type="pres">
      <dgm:prSet presAssocID="{DF945335-BCC7-42AC-B0A4-907E1942F57D}" presName="text_6" presStyleLbl="node1" presStyleIdx="5" presStyleCnt="7">
        <dgm:presLayoutVars>
          <dgm:bulletEnabled val="1"/>
        </dgm:presLayoutVars>
      </dgm:prSet>
      <dgm:spPr/>
    </dgm:pt>
    <dgm:pt modelId="{C92DB4DA-F0D4-4CD5-A5F4-05F170440BEA}" type="pres">
      <dgm:prSet presAssocID="{DF945335-BCC7-42AC-B0A4-907E1942F57D}" presName="accent_6" presStyleCnt="0"/>
      <dgm:spPr/>
    </dgm:pt>
    <dgm:pt modelId="{593FD993-BF12-4CF1-81EF-6D58385F4B6F}" type="pres">
      <dgm:prSet presAssocID="{DF945335-BCC7-42AC-B0A4-907E1942F57D}" presName="accentRepeatNode" presStyleLbl="solidFgAcc1" presStyleIdx="5" presStyleCnt="7"/>
      <dgm:spPr/>
    </dgm:pt>
    <dgm:pt modelId="{3309FC0A-9396-4012-A689-872B83A08D53}" type="pres">
      <dgm:prSet presAssocID="{85E3CC44-A38B-41FE-87B2-80B2BF611660}" presName="text_7" presStyleLbl="node1" presStyleIdx="6" presStyleCnt="7">
        <dgm:presLayoutVars>
          <dgm:bulletEnabled val="1"/>
        </dgm:presLayoutVars>
      </dgm:prSet>
      <dgm:spPr/>
    </dgm:pt>
    <dgm:pt modelId="{8B8684C1-BDC1-40FF-B09D-26DF932D00E6}" type="pres">
      <dgm:prSet presAssocID="{85E3CC44-A38B-41FE-87B2-80B2BF611660}" presName="accent_7" presStyleCnt="0"/>
      <dgm:spPr/>
    </dgm:pt>
    <dgm:pt modelId="{DC2FB511-6547-4B29-838C-FEBBB159AF9D}" type="pres">
      <dgm:prSet presAssocID="{85E3CC44-A38B-41FE-87B2-80B2BF611660}" presName="accentRepeatNode" presStyleLbl="solidFgAcc1" presStyleIdx="6" presStyleCnt="7"/>
      <dgm:spPr/>
    </dgm:pt>
  </dgm:ptLst>
  <dgm:cxnLst>
    <dgm:cxn modelId="{2102BE40-CA4E-4871-BBC9-7A5F1B6EA673}" srcId="{C3ED3DCB-897A-4363-AB52-887FDE911174}" destId="{0324621B-B96B-452B-ABA7-322553F555F2}" srcOrd="2" destOrd="0" parTransId="{7ABF4F4E-88E7-4FAE-930F-34834403F769}" sibTransId="{D698F46C-EE0C-4480-8821-1CD8BD132E95}"/>
    <dgm:cxn modelId="{02B880DC-54CB-4932-AA35-523B56E34110}" srcId="{C3ED3DCB-897A-4363-AB52-887FDE911174}" destId="{429CD4D4-2A9D-4D27-B3AB-B4D4D2582118}" srcOrd="0" destOrd="0" parTransId="{2CE0124C-0404-45F4-9A1F-01FCB1F930C6}" sibTransId="{DEA85E98-7E6A-4B7C-B8F4-713C3690544B}"/>
    <dgm:cxn modelId="{C2F2E033-BE3E-420E-8910-C19853DEFBB3}" srcId="{C3ED3DCB-897A-4363-AB52-887FDE911174}" destId="{7BAAE517-CADF-4970-9610-06879400A73C}" srcOrd="3" destOrd="0" parTransId="{2B0E10B6-1A42-408B-901A-B98B7354FDAD}" sibTransId="{CDF02B4C-7030-4765-BFBB-1B9031927E1D}"/>
    <dgm:cxn modelId="{4125E2FE-6279-41DB-9CD6-B8EE7211E06C}" srcId="{C3ED3DCB-897A-4363-AB52-887FDE911174}" destId="{142E17BA-03B5-49C2-A7F4-12961B52ABE9}" srcOrd="1" destOrd="0" parTransId="{A89972B7-B2F8-4F0A-9E0C-789DF1598D5E}" sibTransId="{20BAB42C-F0A9-4DFE-B2FA-B77BB898BA77}"/>
    <dgm:cxn modelId="{A68848E3-0B73-4570-AFB4-7BEBA02A7CEB}" type="presOf" srcId="{C3ED3DCB-897A-4363-AB52-887FDE911174}" destId="{87492F39-69BA-4E87-97F5-30CBD0F64EE2}" srcOrd="0" destOrd="0" presId="urn:microsoft.com/office/officeart/2008/layout/VerticalCurvedList"/>
    <dgm:cxn modelId="{A446C2C6-66DE-4F42-9171-AEABAB5052E6}" type="presOf" srcId="{DEA85E98-7E6A-4B7C-B8F4-713C3690544B}" destId="{E05E0459-5832-4FAD-8641-B3AEB369A12C}" srcOrd="0" destOrd="0" presId="urn:microsoft.com/office/officeart/2008/layout/VerticalCurvedList"/>
    <dgm:cxn modelId="{904DB7B1-E5C2-4E3B-87CE-2DCDEC077D5B}" srcId="{C3ED3DCB-897A-4363-AB52-887FDE911174}" destId="{85E3CC44-A38B-41FE-87B2-80B2BF611660}" srcOrd="6" destOrd="0" parTransId="{EA934BF0-7D28-4A2C-9524-1D40F54B161B}" sibTransId="{D9072DA4-9495-421E-B201-981554133703}"/>
    <dgm:cxn modelId="{909D55B4-12E1-4059-95E8-85DB917DDEAC}" type="presOf" srcId="{429CD4D4-2A9D-4D27-B3AB-B4D4D2582118}" destId="{E452D3DE-DF46-42FB-833F-F2185A96EA8A}" srcOrd="0" destOrd="0" presId="urn:microsoft.com/office/officeart/2008/layout/VerticalCurvedList"/>
    <dgm:cxn modelId="{80622A9C-6BB9-4FCA-98E7-FC389577C22A}" type="presOf" srcId="{85E3CC44-A38B-41FE-87B2-80B2BF611660}" destId="{3309FC0A-9396-4012-A689-872B83A08D53}" srcOrd="0" destOrd="0" presId="urn:microsoft.com/office/officeart/2008/layout/VerticalCurvedList"/>
    <dgm:cxn modelId="{728B4269-8F0D-41ED-9817-514CFEEBB70A}" type="presOf" srcId="{7BAAE517-CADF-4970-9610-06879400A73C}" destId="{FF9E9E39-217C-49CB-A044-CA0DF2724EFB}" srcOrd="0" destOrd="0" presId="urn:microsoft.com/office/officeart/2008/layout/VerticalCurvedList"/>
    <dgm:cxn modelId="{36EDCFD6-5127-4DC6-9557-3C69AEB4098E}" type="presOf" srcId="{23CEEDFD-4D4C-4C9C-A7C7-D451534BBAB0}" destId="{C6A897F0-5AFF-49DA-8F02-020FA7934694}" srcOrd="0" destOrd="0" presId="urn:microsoft.com/office/officeart/2008/layout/VerticalCurvedList"/>
    <dgm:cxn modelId="{4160AA25-0F22-4F2D-AC3A-01DB73D7D07B}" srcId="{C3ED3DCB-897A-4363-AB52-887FDE911174}" destId="{23CEEDFD-4D4C-4C9C-A7C7-D451534BBAB0}" srcOrd="4" destOrd="0" parTransId="{175B8C5F-EF5C-46BE-9317-CDB2F3DB2520}" sibTransId="{F7539897-FCC0-4613-BC2D-CB8F2B5E3966}"/>
    <dgm:cxn modelId="{E74B0A81-8568-4CFE-BA1E-3E0E8E45EF6E}" type="presOf" srcId="{142E17BA-03B5-49C2-A7F4-12961B52ABE9}" destId="{E4DCA485-D0EC-487B-8161-2B21D98DD6DB}" srcOrd="0" destOrd="0" presId="urn:microsoft.com/office/officeart/2008/layout/VerticalCurvedList"/>
    <dgm:cxn modelId="{1450E947-8E09-429A-9CDB-EBD71919D8CA}" type="presOf" srcId="{0324621B-B96B-452B-ABA7-322553F555F2}" destId="{A14FD3AC-E5EE-4742-BD1C-8395C58CEF5D}" srcOrd="0" destOrd="0" presId="urn:microsoft.com/office/officeart/2008/layout/VerticalCurvedList"/>
    <dgm:cxn modelId="{E1CD6132-4490-487B-A167-77D6289FBFED}" type="presOf" srcId="{DF945335-BCC7-42AC-B0A4-907E1942F57D}" destId="{00853773-5A49-49C0-B409-BF59C8C3A287}" srcOrd="0" destOrd="0" presId="urn:microsoft.com/office/officeart/2008/layout/VerticalCurvedList"/>
    <dgm:cxn modelId="{E1D6FCB2-09F5-4520-B7B6-6D368B2896BF}" srcId="{C3ED3DCB-897A-4363-AB52-887FDE911174}" destId="{DF945335-BCC7-42AC-B0A4-907E1942F57D}" srcOrd="5" destOrd="0" parTransId="{A6BCA6D5-268C-4DEC-AF4B-F25F233270DF}" sibTransId="{B02B2D0E-AA31-48B6-963E-0B3B50444104}"/>
    <dgm:cxn modelId="{51B4AA0B-DBA6-447E-8B3E-7FA8EC0BF774}" type="presParOf" srcId="{87492F39-69BA-4E87-97F5-30CBD0F64EE2}" destId="{05DBD5AB-BEE2-48C6-9BF7-12C2600A0E34}" srcOrd="0" destOrd="0" presId="urn:microsoft.com/office/officeart/2008/layout/VerticalCurvedList"/>
    <dgm:cxn modelId="{01679E5C-D4B5-4085-B7D5-4408EBCE3745}" type="presParOf" srcId="{05DBD5AB-BEE2-48C6-9BF7-12C2600A0E34}" destId="{6B4A7203-9D49-4F80-A471-925C5C4692E6}" srcOrd="0" destOrd="0" presId="urn:microsoft.com/office/officeart/2008/layout/VerticalCurvedList"/>
    <dgm:cxn modelId="{8F55A2E3-50A8-42DD-A2FD-2339447EF75A}" type="presParOf" srcId="{6B4A7203-9D49-4F80-A471-925C5C4692E6}" destId="{326D4402-E14D-4F13-A850-08D73820CF2C}" srcOrd="0" destOrd="0" presId="urn:microsoft.com/office/officeart/2008/layout/VerticalCurvedList"/>
    <dgm:cxn modelId="{548877B3-DC80-48D6-8C2C-85E6D29121CC}" type="presParOf" srcId="{6B4A7203-9D49-4F80-A471-925C5C4692E6}" destId="{E05E0459-5832-4FAD-8641-B3AEB369A12C}" srcOrd="1" destOrd="0" presId="urn:microsoft.com/office/officeart/2008/layout/VerticalCurvedList"/>
    <dgm:cxn modelId="{37DF1469-5096-4574-AE61-FEFC1DAB0067}" type="presParOf" srcId="{6B4A7203-9D49-4F80-A471-925C5C4692E6}" destId="{D8FCFB75-CC76-4168-BF68-C0236E17DB0D}" srcOrd="2" destOrd="0" presId="urn:microsoft.com/office/officeart/2008/layout/VerticalCurvedList"/>
    <dgm:cxn modelId="{515143F8-2867-4204-91D2-EC2A89ACF811}" type="presParOf" srcId="{6B4A7203-9D49-4F80-A471-925C5C4692E6}" destId="{FCB7BB98-3CB9-4FCA-8447-3FC976153B77}" srcOrd="3" destOrd="0" presId="urn:microsoft.com/office/officeart/2008/layout/VerticalCurvedList"/>
    <dgm:cxn modelId="{B647C939-547D-4405-A999-DB3C1F01B0CC}" type="presParOf" srcId="{05DBD5AB-BEE2-48C6-9BF7-12C2600A0E34}" destId="{E452D3DE-DF46-42FB-833F-F2185A96EA8A}" srcOrd="1" destOrd="0" presId="urn:microsoft.com/office/officeart/2008/layout/VerticalCurvedList"/>
    <dgm:cxn modelId="{4DD23249-E622-43E1-8A9E-E561C0EB6FA4}" type="presParOf" srcId="{05DBD5AB-BEE2-48C6-9BF7-12C2600A0E34}" destId="{C1407389-FAD2-427C-97DC-167B57E13937}" srcOrd="2" destOrd="0" presId="urn:microsoft.com/office/officeart/2008/layout/VerticalCurvedList"/>
    <dgm:cxn modelId="{6489E2F4-CE77-4760-B697-5C06F9622115}" type="presParOf" srcId="{C1407389-FAD2-427C-97DC-167B57E13937}" destId="{295CB94C-0D6E-48C9-B5E3-8CCE41E479E2}" srcOrd="0" destOrd="0" presId="urn:microsoft.com/office/officeart/2008/layout/VerticalCurvedList"/>
    <dgm:cxn modelId="{9E6008F2-E577-48BD-8AAA-66F4692C2148}" type="presParOf" srcId="{05DBD5AB-BEE2-48C6-9BF7-12C2600A0E34}" destId="{E4DCA485-D0EC-487B-8161-2B21D98DD6DB}" srcOrd="3" destOrd="0" presId="urn:microsoft.com/office/officeart/2008/layout/VerticalCurvedList"/>
    <dgm:cxn modelId="{4D7CB498-4276-4683-AAB9-F05E90CF4E58}" type="presParOf" srcId="{05DBD5AB-BEE2-48C6-9BF7-12C2600A0E34}" destId="{EAEB28C9-A261-4674-82AF-A867ABD57C4C}" srcOrd="4" destOrd="0" presId="urn:microsoft.com/office/officeart/2008/layout/VerticalCurvedList"/>
    <dgm:cxn modelId="{CCA1D6A4-D259-423A-83BE-7DAA0FE50208}" type="presParOf" srcId="{EAEB28C9-A261-4674-82AF-A867ABD57C4C}" destId="{A4CA3897-DD94-4571-AC37-9AD78E35F34D}" srcOrd="0" destOrd="0" presId="urn:microsoft.com/office/officeart/2008/layout/VerticalCurvedList"/>
    <dgm:cxn modelId="{DB73E9E0-F852-4700-A332-A6726A67C261}" type="presParOf" srcId="{05DBD5AB-BEE2-48C6-9BF7-12C2600A0E34}" destId="{A14FD3AC-E5EE-4742-BD1C-8395C58CEF5D}" srcOrd="5" destOrd="0" presId="urn:microsoft.com/office/officeart/2008/layout/VerticalCurvedList"/>
    <dgm:cxn modelId="{BFE284B1-9415-4351-91B1-0B1355E9E0C1}" type="presParOf" srcId="{05DBD5AB-BEE2-48C6-9BF7-12C2600A0E34}" destId="{7EE5CDDA-676A-439B-B5AD-2DFF60728C16}" srcOrd="6" destOrd="0" presId="urn:microsoft.com/office/officeart/2008/layout/VerticalCurvedList"/>
    <dgm:cxn modelId="{DC4F9C33-0189-462F-BCAB-B0929C8BC533}" type="presParOf" srcId="{7EE5CDDA-676A-439B-B5AD-2DFF60728C16}" destId="{7F13B700-E21A-4351-B33F-EA2C19271C91}" srcOrd="0" destOrd="0" presId="urn:microsoft.com/office/officeart/2008/layout/VerticalCurvedList"/>
    <dgm:cxn modelId="{327353CB-E36E-4C5D-B68D-46217ED58E19}" type="presParOf" srcId="{05DBD5AB-BEE2-48C6-9BF7-12C2600A0E34}" destId="{FF9E9E39-217C-49CB-A044-CA0DF2724EFB}" srcOrd="7" destOrd="0" presId="urn:microsoft.com/office/officeart/2008/layout/VerticalCurvedList"/>
    <dgm:cxn modelId="{64312DB7-FF85-4940-BE9C-07312C80ADE3}" type="presParOf" srcId="{05DBD5AB-BEE2-48C6-9BF7-12C2600A0E34}" destId="{4A9362DF-5BC1-46CC-87E8-56C7F8BB9CC6}" srcOrd="8" destOrd="0" presId="urn:microsoft.com/office/officeart/2008/layout/VerticalCurvedList"/>
    <dgm:cxn modelId="{98DCB700-93D5-4999-8D83-536488516DFC}" type="presParOf" srcId="{4A9362DF-5BC1-46CC-87E8-56C7F8BB9CC6}" destId="{2BB3B016-695C-4252-AC83-D07CB81C75AD}" srcOrd="0" destOrd="0" presId="urn:microsoft.com/office/officeart/2008/layout/VerticalCurvedList"/>
    <dgm:cxn modelId="{419FD54F-9A2B-4B71-A10C-E6758CDBCAF5}" type="presParOf" srcId="{05DBD5AB-BEE2-48C6-9BF7-12C2600A0E34}" destId="{C6A897F0-5AFF-49DA-8F02-020FA7934694}" srcOrd="9" destOrd="0" presId="urn:microsoft.com/office/officeart/2008/layout/VerticalCurvedList"/>
    <dgm:cxn modelId="{2CCEF938-10C4-4BAD-BC5E-68FBC8D3982E}" type="presParOf" srcId="{05DBD5AB-BEE2-48C6-9BF7-12C2600A0E34}" destId="{FC102972-53C3-409A-9C96-AB06EFC7503F}" srcOrd="10" destOrd="0" presId="urn:microsoft.com/office/officeart/2008/layout/VerticalCurvedList"/>
    <dgm:cxn modelId="{0C7AA3FE-A13D-472F-8682-1AD64E215592}" type="presParOf" srcId="{FC102972-53C3-409A-9C96-AB06EFC7503F}" destId="{CE675410-5CEA-442E-A49E-EB9BAD6B4E3E}" srcOrd="0" destOrd="0" presId="urn:microsoft.com/office/officeart/2008/layout/VerticalCurvedList"/>
    <dgm:cxn modelId="{658AD60F-D89D-4024-B0F7-F6CC0D8F870D}" type="presParOf" srcId="{05DBD5AB-BEE2-48C6-9BF7-12C2600A0E34}" destId="{00853773-5A49-49C0-B409-BF59C8C3A287}" srcOrd="11" destOrd="0" presId="urn:microsoft.com/office/officeart/2008/layout/VerticalCurvedList"/>
    <dgm:cxn modelId="{D549C4C8-F234-4B60-8086-F518ECCA185D}" type="presParOf" srcId="{05DBD5AB-BEE2-48C6-9BF7-12C2600A0E34}" destId="{C92DB4DA-F0D4-4CD5-A5F4-05F170440BEA}" srcOrd="12" destOrd="0" presId="urn:microsoft.com/office/officeart/2008/layout/VerticalCurvedList"/>
    <dgm:cxn modelId="{B750E0E3-322C-4F92-8ACB-EB1EB6D384A3}" type="presParOf" srcId="{C92DB4DA-F0D4-4CD5-A5F4-05F170440BEA}" destId="{593FD993-BF12-4CF1-81EF-6D58385F4B6F}" srcOrd="0" destOrd="0" presId="urn:microsoft.com/office/officeart/2008/layout/VerticalCurvedList"/>
    <dgm:cxn modelId="{F9BAEB70-EB3A-40DF-8802-9D9D3F8CE155}" type="presParOf" srcId="{05DBD5AB-BEE2-48C6-9BF7-12C2600A0E34}" destId="{3309FC0A-9396-4012-A689-872B83A08D53}" srcOrd="13" destOrd="0" presId="urn:microsoft.com/office/officeart/2008/layout/VerticalCurvedList"/>
    <dgm:cxn modelId="{847E0D2E-989F-41AC-85C5-10C14112BED7}" type="presParOf" srcId="{05DBD5AB-BEE2-48C6-9BF7-12C2600A0E34}" destId="{8B8684C1-BDC1-40FF-B09D-26DF932D00E6}" srcOrd="14" destOrd="0" presId="urn:microsoft.com/office/officeart/2008/layout/VerticalCurvedList"/>
    <dgm:cxn modelId="{024CD11B-945A-4A95-A745-FBE8CFC3BACA}" type="presParOf" srcId="{8B8684C1-BDC1-40FF-B09D-26DF932D00E6}" destId="{DC2FB511-6547-4B29-838C-FEBBB159AF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9F07D-9D60-4FBA-A718-63C6C84F2AE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195F63-C2EE-4CAC-B5F9-FEE4C690CFD5}">
      <dgm:prSet/>
      <dgm:spPr/>
      <dgm:t>
        <a:bodyPr/>
        <a:lstStyle/>
        <a:p>
          <a:r>
            <a:rPr lang="en-IN" dirty="0"/>
            <a:t>Familiar</a:t>
          </a:r>
          <a:endParaRPr lang="en-US" dirty="0"/>
        </a:p>
      </dgm:t>
    </dgm:pt>
    <dgm:pt modelId="{2F029A1B-5D27-432B-94DF-A746BF2D6AE3}" type="parTrans" cxnId="{2A16D7A9-77C8-49AA-B9CF-8629B63BB776}">
      <dgm:prSet/>
      <dgm:spPr/>
      <dgm:t>
        <a:bodyPr/>
        <a:lstStyle/>
        <a:p>
          <a:endParaRPr lang="en-US"/>
        </a:p>
      </dgm:t>
    </dgm:pt>
    <dgm:pt modelId="{98D0E9F4-809F-4AEE-8A90-FE394E588598}" type="sibTrans" cxnId="{2A16D7A9-77C8-49AA-B9CF-8629B63BB776}">
      <dgm:prSet/>
      <dgm:spPr/>
      <dgm:t>
        <a:bodyPr/>
        <a:lstStyle/>
        <a:p>
          <a:endParaRPr lang="en-US"/>
        </a:p>
      </dgm:t>
    </dgm:pt>
    <dgm:pt modelId="{22231060-B2B0-4F9A-93BE-B2A169CDE763}">
      <dgm:prSet/>
      <dgm:spPr/>
      <dgm:t>
        <a:bodyPr/>
        <a:lstStyle/>
        <a:p>
          <a:r>
            <a:rPr lang="en-IN" dirty="0"/>
            <a:t>Scalable</a:t>
          </a:r>
          <a:endParaRPr lang="en-US" dirty="0"/>
        </a:p>
      </dgm:t>
    </dgm:pt>
    <dgm:pt modelId="{61719D93-9B18-4AA5-B1F5-56214FE779D6}" type="parTrans" cxnId="{A154F4BB-E602-41B6-B88B-C829684926BA}">
      <dgm:prSet/>
      <dgm:spPr/>
      <dgm:t>
        <a:bodyPr/>
        <a:lstStyle/>
        <a:p>
          <a:endParaRPr lang="en-US"/>
        </a:p>
      </dgm:t>
    </dgm:pt>
    <dgm:pt modelId="{E2473746-9050-4A37-B635-5147941774BD}" type="sibTrans" cxnId="{A154F4BB-E602-41B6-B88B-C829684926BA}">
      <dgm:prSet/>
      <dgm:spPr/>
      <dgm:t>
        <a:bodyPr/>
        <a:lstStyle/>
        <a:p>
          <a:endParaRPr lang="en-US"/>
        </a:p>
      </dgm:t>
    </dgm:pt>
    <dgm:pt modelId="{8C994812-8734-428A-9F03-6F7D05EBB0D3}">
      <dgm:prSet/>
      <dgm:spPr/>
      <dgm:t>
        <a:bodyPr/>
        <a:lstStyle/>
        <a:p>
          <a:r>
            <a:rPr lang="en-IN" dirty="0"/>
            <a:t>Secure</a:t>
          </a:r>
          <a:endParaRPr lang="en-US" dirty="0"/>
        </a:p>
      </dgm:t>
    </dgm:pt>
    <dgm:pt modelId="{4CD8DCC7-17FE-4AC5-9921-0E8F1CE4AF3D}" type="parTrans" cxnId="{3F746F6E-20F3-415D-A511-B192095C08D0}">
      <dgm:prSet/>
      <dgm:spPr/>
      <dgm:t>
        <a:bodyPr/>
        <a:lstStyle/>
        <a:p>
          <a:endParaRPr lang="en-US"/>
        </a:p>
      </dgm:t>
    </dgm:pt>
    <dgm:pt modelId="{F1A297A5-AE66-4154-AD38-036B4685C106}" type="sibTrans" cxnId="{3F746F6E-20F3-415D-A511-B192095C08D0}">
      <dgm:prSet/>
      <dgm:spPr/>
      <dgm:t>
        <a:bodyPr/>
        <a:lstStyle/>
        <a:p>
          <a:endParaRPr lang="en-US"/>
        </a:p>
      </dgm:t>
    </dgm:pt>
    <dgm:pt modelId="{7630C80A-5523-4F94-9738-2DEFC7A3D81B}" type="pres">
      <dgm:prSet presAssocID="{CFD9F07D-9D60-4FBA-A718-63C6C84F2AEA}" presName="compositeShape" presStyleCnt="0">
        <dgm:presLayoutVars>
          <dgm:dir/>
          <dgm:resizeHandles/>
        </dgm:presLayoutVars>
      </dgm:prSet>
      <dgm:spPr/>
    </dgm:pt>
    <dgm:pt modelId="{97108444-9D4D-4EFD-A6D5-B01E3E3BFF8D}" type="pres">
      <dgm:prSet presAssocID="{CFD9F07D-9D60-4FBA-A718-63C6C84F2AEA}" presName="pyramid" presStyleLbl="node1" presStyleIdx="0" presStyleCnt="1"/>
      <dgm:spPr/>
    </dgm:pt>
    <dgm:pt modelId="{AADAB44A-53F6-46C2-B147-321356185FDE}" type="pres">
      <dgm:prSet presAssocID="{CFD9F07D-9D60-4FBA-A718-63C6C84F2AEA}" presName="theList" presStyleCnt="0"/>
      <dgm:spPr/>
    </dgm:pt>
    <dgm:pt modelId="{1F29DA30-05F8-4FEA-A386-CA3316080400}" type="pres">
      <dgm:prSet presAssocID="{11195F63-C2EE-4CAC-B5F9-FEE4C690CFD5}" presName="aNode" presStyleLbl="fgAcc1" presStyleIdx="0" presStyleCnt="3">
        <dgm:presLayoutVars>
          <dgm:bulletEnabled val="1"/>
        </dgm:presLayoutVars>
      </dgm:prSet>
      <dgm:spPr/>
    </dgm:pt>
    <dgm:pt modelId="{23245657-DC83-4B58-904F-30A63B02006F}" type="pres">
      <dgm:prSet presAssocID="{11195F63-C2EE-4CAC-B5F9-FEE4C690CFD5}" presName="aSpace" presStyleCnt="0"/>
      <dgm:spPr/>
    </dgm:pt>
    <dgm:pt modelId="{F6790F39-584C-4B85-921E-0C9F0DA3ABA0}" type="pres">
      <dgm:prSet presAssocID="{22231060-B2B0-4F9A-93BE-B2A169CDE763}" presName="aNode" presStyleLbl="fgAcc1" presStyleIdx="1" presStyleCnt="3">
        <dgm:presLayoutVars>
          <dgm:bulletEnabled val="1"/>
        </dgm:presLayoutVars>
      </dgm:prSet>
      <dgm:spPr/>
    </dgm:pt>
    <dgm:pt modelId="{8C600D07-F331-4925-B620-0B8E1C18E3AD}" type="pres">
      <dgm:prSet presAssocID="{22231060-B2B0-4F9A-93BE-B2A169CDE763}" presName="aSpace" presStyleCnt="0"/>
      <dgm:spPr/>
    </dgm:pt>
    <dgm:pt modelId="{306CDF73-49CB-448F-97C7-B9D7D588F950}" type="pres">
      <dgm:prSet presAssocID="{8C994812-8734-428A-9F03-6F7D05EBB0D3}" presName="aNode" presStyleLbl="fgAcc1" presStyleIdx="2" presStyleCnt="3">
        <dgm:presLayoutVars>
          <dgm:bulletEnabled val="1"/>
        </dgm:presLayoutVars>
      </dgm:prSet>
      <dgm:spPr/>
    </dgm:pt>
    <dgm:pt modelId="{6F9153EA-9D51-4127-B34E-984464B9361A}" type="pres">
      <dgm:prSet presAssocID="{8C994812-8734-428A-9F03-6F7D05EBB0D3}" presName="aSpace" presStyleCnt="0"/>
      <dgm:spPr/>
    </dgm:pt>
  </dgm:ptLst>
  <dgm:cxnLst>
    <dgm:cxn modelId="{3F746F6E-20F3-415D-A511-B192095C08D0}" srcId="{CFD9F07D-9D60-4FBA-A718-63C6C84F2AEA}" destId="{8C994812-8734-428A-9F03-6F7D05EBB0D3}" srcOrd="2" destOrd="0" parTransId="{4CD8DCC7-17FE-4AC5-9921-0E8F1CE4AF3D}" sibTransId="{F1A297A5-AE66-4154-AD38-036B4685C106}"/>
    <dgm:cxn modelId="{DEED3A16-0BBD-426F-B328-FB9D830EB208}" type="presOf" srcId="{CFD9F07D-9D60-4FBA-A718-63C6C84F2AEA}" destId="{7630C80A-5523-4F94-9738-2DEFC7A3D81B}" srcOrd="0" destOrd="0" presId="urn:microsoft.com/office/officeart/2005/8/layout/pyramid2"/>
    <dgm:cxn modelId="{4FC73B8A-E922-4B9C-9852-B7091FE1DCB9}" type="presOf" srcId="{22231060-B2B0-4F9A-93BE-B2A169CDE763}" destId="{F6790F39-584C-4B85-921E-0C9F0DA3ABA0}" srcOrd="0" destOrd="0" presId="urn:microsoft.com/office/officeart/2005/8/layout/pyramid2"/>
    <dgm:cxn modelId="{2A16D7A9-77C8-49AA-B9CF-8629B63BB776}" srcId="{CFD9F07D-9D60-4FBA-A718-63C6C84F2AEA}" destId="{11195F63-C2EE-4CAC-B5F9-FEE4C690CFD5}" srcOrd="0" destOrd="0" parTransId="{2F029A1B-5D27-432B-94DF-A746BF2D6AE3}" sibTransId="{98D0E9F4-809F-4AEE-8A90-FE394E588598}"/>
    <dgm:cxn modelId="{A154F4BB-E602-41B6-B88B-C829684926BA}" srcId="{CFD9F07D-9D60-4FBA-A718-63C6C84F2AEA}" destId="{22231060-B2B0-4F9A-93BE-B2A169CDE763}" srcOrd="1" destOrd="0" parTransId="{61719D93-9B18-4AA5-B1F5-56214FE779D6}" sibTransId="{E2473746-9050-4A37-B635-5147941774BD}"/>
    <dgm:cxn modelId="{6E8597D6-4B83-46E0-BD8B-093628E35436}" type="presOf" srcId="{8C994812-8734-428A-9F03-6F7D05EBB0D3}" destId="{306CDF73-49CB-448F-97C7-B9D7D588F950}" srcOrd="0" destOrd="0" presId="urn:microsoft.com/office/officeart/2005/8/layout/pyramid2"/>
    <dgm:cxn modelId="{33770C40-9EA5-4F3A-8BF7-7319E51850D4}" type="presOf" srcId="{11195F63-C2EE-4CAC-B5F9-FEE4C690CFD5}" destId="{1F29DA30-05F8-4FEA-A386-CA3316080400}" srcOrd="0" destOrd="0" presId="urn:microsoft.com/office/officeart/2005/8/layout/pyramid2"/>
    <dgm:cxn modelId="{F7384676-04C2-46A5-B252-913F5650D0E8}" type="presParOf" srcId="{7630C80A-5523-4F94-9738-2DEFC7A3D81B}" destId="{97108444-9D4D-4EFD-A6D5-B01E3E3BFF8D}" srcOrd="0" destOrd="0" presId="urn:microsoft.com/office/officeart/2005/8/layout/pyramid2"/>
    <dgm:cxn modelId="{3F5B5461-E0BF-4B0E-B139-8E94C5512968}" type="presParOf" srcId="{7630C80A-5523-4F94-9738-2DEFC7A3D81B}" destId="{AADAB44A-53F6-46C2-B147-321356185FDE}" srcOrd="1" destOrd="0" presId="urn:microsoft.com/office/officeart/2005/8/layout/pyramid2"/>
    <dgm:cxn modelId="{F545E840-B8D1-4E55-B182-9FD0A1C81033}" type="presParOf" srcId="{AADAB44A-53F6-46C2-B147-321356185FDE}" destId="{1F29DA30-05F8-4FEA-A386-CA3316080400}" srcOrd="0" destOrd="0" presId="urn:microsoft.com/office/officeart/2005/8/layout/pyramid2"/>
    <dgm:cxn modelId="{906885B7-746A-47AB-8EC3-8EEBDE6B7CAB}" type="presParOf" srcId="{AADAB44A-53F6-46C2-B147-321356185FDE}" destId="{23245657-DC83-4B58-904F-30A63B02006F}" srcOrd="1" destOrd="0" presId="urn:microsoft.com/office/officeart/2005/8/layout/pyramid2"/>
    <dgm:cxn modelId="{D0C24C40-D5E2-4E4E-9BE8-5ABFFEA1DD9A}" type="presParOf" srcId="{AADAB44A-53F6-46C2-B147-321356185FDE}" destId="{F6790F39-584C-4B85-921E-0C9F0DA3ABA0}" srcOrd="2" destOrd="0" presId="urn:microsoft.com/office/officeart/2005/8/layout/pyramid2"/>
    <dgm:cxn modelId="{1749AC5A-2727-4200-8917-FCCD9196AAFB}" type="presParOf" srcId="{AADAB44A-53F6-46C2-B147-321356185FDE}" destId="{8C600D07-F331-4925-B620-0B8E1C18E3AD}" srcOrd="3" destOrd="0" presId="urn:microsoft.com/office/officeart/2005/8/layout/pyramid2"/>
    <dgm:cxn modelId="{54DBA5E7-EF5D-49DD-8C6E-423F666F9991}" type="presParOf" srcId="{AADAB44A-53F6-46C2-B147-321356185FDE}" destId="{306CDF73-49CB-448F-97C7-B9D7D588F950}" srcOrd="4" destOrd="0" presId="urn:microsoft.com/office/officeart/2005/8/layout/pyramid2"/>
    <dgm:cxn modelId="{7816F0E1-1FB0-4775-9402-AEA39D6E6F00}" type="presParOf" srcId="{AADAB44A-53F6-46C2-B147-321356185FDE}" destId="{6F9153EA-9D51-4127-B34E-984464B936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DE02C-CCBE-4806-BFA8-93BFC834B6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ECF191-E7AD-49AC-A1CE-9E329776E571}">
      <dgm:prSet phldrT="[Text]"/>
      <dgm:spPr/>
      <dgm:t>
        <a:bodyPr/>
        <a:lstStyle/>
        <a:p>
          <a:r>
            <a:rPr lang="en-US" dirty="0"/>
            <a:t>Open Source R Package</a:t>
          </a:r>
        </a:p>
      </dgm:t>
    </dgm:pt>
    <dgm:pt modelId="{A0B4098C-1B63-4C2D-92A9-56BA30E30363}" type="parTrans" cxnId="{5EDFFB49-D880-4FA4-B013-443E2003C310}">
      <dgm:prSet/>
      <dgm:spPr/>
      <dgm:t>
        <a:bodyPr/>
        <a:lstStyle/>
        <a:p>
          <a:endParaRPr lang="en-US"/>
        </a:p>
      </dgm:t>
    </dgm:pt>
    <dgm:pt modelId="{3D231BD4-1828-4C03-9142-F4E5CEA16C59}" type="sibTrans" cxnId="{5EDFFB49-D880-4FA4-B013-443E2003C310}">
      <dgm:prSet/>
      <dgm:spPr/>
      <dgm:t>
        <a:bodyPr/>
        <a:lstStyle/>
        <a:p>
          <a:endParaRPr lang="en-US"/>
        </a:p>
      </dgm:t>
    </dgm:pt>
    <dgm:pt modelId="{97B1FEA9-0BA1-47ED-8492-4A941A1424CF}">
      <dgm:prSet phldrT="[Text]"/>
      <dgm:spPr/>
      <dgm:t>
        <a:bodyPr/>
        <a:lstStyle/>
        <a:p>
          <a:r>
            <a:rPr lang="en-US" dirty="0"/>
            <a:t>Microsoft R Package</a:t>
          </a:r>
        </a:p>
      </dgm:t>
    </dgm:pt>
    <dgm:pt modelId="{CC69B8B6-96EE-455B-84F3-95D53BAC208D}" type="parTrans" cxnId="{ACAAF2E8-6E6D-4DD7-A7F7-CA0CC302908A}">
      <dgm:prSet/>
      <dgm:spPr/>
      <dgm:t>
        <a:bodyPr/>
        <a:lstStyle/>
        <a:p>
          <a:endParaRPr lang="en-US"/>
        </a:p>
      </dgm:t>
    </dgm:pt>
    <dgm:pt modelId="{BAA1337E-787C-422C-A71D-91271B9734FB}" type="sibTrans" cxnId="{ACAAF2E8-6E6D-4DD7-A7F7-CA0CC302908A}">
      <dgm:prSet/>
      <dgm:spPr/>
      <dgm:t>
        <a:bodyPr/>
        <a:lstStyle/>
        <a:p>
          <a:endParaRPr lang="en-US"/>
        </a:p>
      </dgm:t>
    </dgm:pt>
    <dgm:pt modelId="{2DDE2068-5CB3-4F92-8A22-2C9AD826BDEF}" type="pres">
      <dgm:prSet presAssocID="{66EDE02C-CCBE-4806-BFA8-93BFC834B62E}" presName="diagram" presStyleCnt="0">
        <dgm:presLayoutVars>
          <dgm:dir/>
          <dgm:resizeHandles val="exact"/>
        </dgm:presLayoutVars>
      </dgm:prSet>
      <dgm:spPr/>
    </dgm:pt>
    <dgm:pt modelId="{683E0D08-9165-4530-90A4-E85D13B34F9A}" type="pres">
      <dgm:prSet presAssocID="{C9ECF191-E7AD-49AC-A1CE-9E329776E571}" presName="node" presStyleLbl="node1" presStyleIdx="0" presStyleCnt="2">
        <dgm:presLayoutVars>
          <dgm:bulletEnabled val="1"/>
        </dgm:presLayoutVars>
      </dgm:prSet>
      <dgm:spPr/>
    </dgm:pt>
    <dgm:pt modelId="{E1DAF758-A555-4C38-B8B2-7367A02C7806}" type="pres">
      <dgm:prSet presAssocID="{3D231BD4-1828-4C03-9142-F4E5CEA16C59}" presName="sibTrans" presStyleCnt="0"/>
      <dgm:spPr/>
    </dgm:pt>
    <dgm:pt modelId="{D208DFBE-3D41-4ED5-9F60-BDA77D8B454E}" type="pres">
      <dgm:prSet presAssocID="{97B1FEA9-0BA1-47ED-8492-4A941A1424CF}" presName="node" presStyleLbl="node1" presStyleIdx="1" presStyleCnt="2">
        <dgm:presLayoutVars>
          <dgm:bulletEnabled val="1"/>
        </dgm:presLayoutVars>
      </dgm:prSet>
      <dgm:spPr/>
    </dgm:pt>
  </dgm:ptLst>
  <dgm:cxnLst>
    <dgm:cxn modelId="{5EDFFB49-D880-4FA4-B013-443E2003C310}" srcId="{66EDE02C-CCBE-4806-BFA8-93BFC834B62E}" destId="{C9ECF191-E7AD-49AC-A1CE-9E329776E571}" srcOrd="0" destOrd="0" parTransId="{A0B4098C-1B63-4C2D-92A9-56BA30E30363}" sibTransId="{3D231BD4-1828-4C03-9142-F4E5CEA16C59}"/>
    <dgm:cxn modelId="{4FBFF59C-9B4E-48E8-BCF4-21E096CF7847}" type="presOf" srcId="{66EDE02C-CCBE-4806-BFA8-93BFC834B62E}" destId="{2DDE2068-5CB3-4F92-8A22-2C9AD826BDEF}" srcOrd="0" destOrd="0" presId="urn:microsoft.com/office/officeart/2005/8/layout/default"/>
    <dgm:cxn modelId="{E6B9D370-B85D-4402-A061-5A8B125572B3}" type="presOf" srcId="{C9ECF191-E7AD-49AC-A1CE-9E329776E571}" destId="{683E0D08-9165-4530-90A4-E85D13B34F9A}" srcOrd="0" destOrd="0" presId="urn:microsoft.com/office/officeart/2005/8/layout/default"/>
    <dgm:cxn modelId="{ACAAF2E8-6E6D-4DD7-A7F7-CA0CC302908A}" srcId="{66EDE02C-CCBE-4806-BFA8-93BFC834B62E}" destId="{97B1FEA9-0BA1-47ED-8492-4A941A1424CF}" srcOrd="1" destOrd="0" parTransId="{CC69B8B6-96EE-455B-84F3-95D53BAC208D}" sibTransId="{BAA1337E-787C-422C-A71D-91271B9734FB}"/>
    <dgm:cxn modelId="{8AE3389A-0195-468E-B516-84D210585BEB}" type="presOf" srcId="{97B1FEA9-0BA1-47ED-8492-4A941A1424CF}" destId="{D208DFBE-3D41-4ED5-9F60-BDA77D8B454E}" srcOrd="0" destOrd="0" presId="urn:microsoft.com/office/officeart/2005/8/layout/default"/>
    <dgm:cxn modelId="{C6614A19-0741-4BD0-BB54-D9D3BA309117}" type="presParOf" srcId="{2DDE2068-5CB3-4F92-8A22-2C9AD826BDEF}" destId="{683E0D08-9165-4530-90A4-E85D13B34F9A}" srcOrd="0" destOrd="0" presId="urn:microsoft.com/office/officeart/2005/8/layout/default"/>
    <dgm:cxn modelId="{552AC32A-6F38-4DE5-9A45-79AB6A56392A}" type="presParOf" srcId="{2DDE2068-5CB3-4F92-8A22-2C9AD826BDEF}" destId="{E1DAF758-A555-4C38-B8B2-7367A02C7806}" srcOrd="1" destOrd="0" presId="urn:microsoft.com/office/officeart/2005/8/layout/default"/>
    <dgm:cxn modelId="{E57E497F-17E0-46C9-A0AE-14977D7C0378}" type="presParOf" srcId="{2DDE2068-5CB3-4F92-8A22-2C9AD826BDEF}" destId="{D208DFBE-3D41-4ED5-9F60-BDA77D8B454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166F2D-8073-4656-8D4D-26A5866212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E9AB0-B59D-49C7-912C-CF4C9D27CD7A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sp_execute_external_script from T-SQL client</a:t>
          </a:r>
        </a:p>
      </dgm:t>
    </dgm:pt>
    <dgm:pt modelId="{E73DF898-AAB6-4604-B775-771E9565FB4D}" type="parTrans" cxnId="{E561E899-68D5-47E0-AB23-BDB57BF03CC7}">
      <dgm:prSet/>
      <dgm:spPr/>
      <dgm:t>
        <a:bodyPr/>
        <a:lstStyle/>
        <a:p>
          <a:endParaRPr lang="en-US"/>
        </a:p>
      </dgm:t>
    </dgm:pt>
    <dgm:pt modelId="{BA38EB1F-ADAB-4476-A0BD-132CF3BBE6EE}" type="sibTrans" cxnId="{E561E899-68D5-47E0-AB23-BDB57BF03CC7}">
      <dgm:prSet/>
      <dgm:spPr/>
      <dgm:t>
        <a:bodyPr/>
        <a:lstStyle/>
        <a:p>
          <a:endParaRPr lang="en-US"/>
        </a:p>
      </dgm:t>
    </dgm:pt>
    <dgm:pt modelId="{71C4098F-DA53-4367-9C6C-22141F627166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SQL Server Compute Context from R client</a:t>
          </a:r>
        </a:p>
      </dgm:t>
    </dgm:pt>
    <dgm:pt modelId="{C93DBFC6-E090-4D30-9117-08CBCB97BA4B}" type="parTrans" cxnId="{05FB3182-07F4-4548-A8D6-F8CE1A58B62A}">
      <dgm:prSet/>
      <dgm:spPr/>
      <dgm:t>
        <a:bodyPr/>
        <a:lstStyle/>
        <a:p>
          <a:endParaRPr lang="en-US"/>
        </a:p>
      </dgm:t>
    </dgm:pt>
    <dgm:pt modelId="{56D18C89-2B61-435C-8D6C-321736AF5BF6}" type="sibTrans" cxnId="{05FB3182-07F4-4548-A8D6-F8CE1A58B62A}">
      <dgm:prSet/>
      <dgm:spPr/>
      <dgm:t>
        <a:bodyPr/>
        <a:lstStyle/>
        <a:p>
          <a:endParaRPr lang="en-US"/>
        </a:p>
      </dgm:t>
    </dgm:pt>
    <dgm:pt modelId="{6ACA2C27-D2E8-4A15-8861-46EABA3859BC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RODBC data source in R scripts</a:t>
          </a:r>
        </a:p>
      </dgm:t>
    </dgm:pt>
    <dgm:pt modelId="{511D8001-FBFA-489A-89F6-050F19441411}" type="parTrans" cxnId="{B52DA4F0-4111-4B6B-BA17-73C796BF18CF}">
      <dgm:prSet/>
      <dgm:spPr/>
      <dgm:t>
        <a:bodyPr/>
        <a:lstStyle/>
        <a:p>
          <a:endParaRPr lang="en-US"/>
        </a:p>
      </dgm:t>
    </dgm:pt>
    <dgm:pt modelId="{42A7CEB1-CC01-49FE-B055-60F0DAFAEC07}" type="sibTrans" cxnId="{B52DA4F0-4111-4B6B-BA17-73C796BF18CF}">
      <dgm:prSet/>
      <dgm:spPr/>
      <dgm:t>
        <a:bodyPr/>
        <a:lstStyle/>
        <a:p>
          <a:endParaRPr lang="en-US"/>
        </a:p>
      </dgm:t>
    </dgm:pt>
    <dgm:pt modelId="{1F5D8A42-F4EA-4F94-A1CD-FCBFB0EF98F7}" type="pres">
      <dgm:prSet presAssocID="{CA166F2D-8073-4656-8D4D-26A586621279}" presName="diagram" presStyleCnt="0">
        <dgm:presLayoutVars>
          <dgm:dir/>
          <dgm:resizeHandles val="exact"/>
        </dgm:presLayoutVars>
      </dgm:prSet>
      <dgm:spPr/>
    </dgm:pt>
    <dgm:pt modelId="{1CAE2FAC-2983-4509-81F5-F8642E0B8B5D}" type="pres">
      <dgm:prSet presAssocID="{55CE9AB0-B59D-49C7-912C-CF4C9D27CD7A}" presName="node" presStyleLbl="node1" presStyleIdx="0" presStyleCnt="3">
        <dgm:presLayoutVars>
          <dgm:bulletEnabled val="1"/>
        </dgm:presLayoutVars>
      </dgm:prSet>
      <dgm:spPr/>
    </dgm:pt>
    <dgm:pt modelId="{9A1541DC-6B1C-4A74-B674-9ACAC3C71F58}" type="pres">
      <dgm:prSet presAssocID="{BA38EB1F-ADAB-4476-A0BD-132CF3BBE6EE}" presName="sibTrans" presStyleCnt="0"/>
      <dgm:spPr/>
    </dgm:pt>
    <dgm:pt modelId="{073435CD-C2B1-441B-9CF7-1ED367B7D2D0}" type="pres">
      <dgm:prSet presAssocID="{71C4098F-DA53-4367-9C6C-22141F627166}" presName="node" presStyleLbl="node1" presStyleIdx="1" presStyleCnt="3">
        <dgm:presLayoutVars>
          <dgm:bulletEnabled val="1"/>
        </dgm:presLayoutVars>
      </dgm:prSet>
      <dgm:spPr/>
    </dgm:pt>
    <dgm:pt modelId="{4DF580A5-7B3A-4E61-98DB-38A04774AA54}" type="pres">
      <dgm:prSet presAssocID="{56D18C89-2B61-435C-8D6C-321736AF5BF6}" presName="sibTrans" presStyleCnt="0"/>
      <dgm:spPr/>
    </dgm:pt>
    <dgm:pt modelId="{FF3249A3-02A6-447E-999E-B51707377FAE}" type="pres">
      <dgm:prSet presAssocID="{6ACA2C27-D2E8-4A15-8861-46EABA3859BC}" presName="node" presStyleLbl="node1" presStyleIdx="2" presStyleCnt="3">
        <dgm:presLayoutVars>
          <dgm:bulletEnabled val="1"/>
        </dgm:presLayoutVars>
      </dgm:prSet>
      <dgm:spPr/>
    </dgm:pt>
  </dgm:ptLst>
  <dgm:cxnLst>
    <dgm:cxn modelId="{976EDE55-E99C-49FF-8B87-F00D9B019696}" type="presOf" srcId="{6ACA2C27-D2E8-4A15-8861-46EABA3859BC}" destId="{FF3249A3-02A6-447E-999E-B51707377FAE}" srcOrd="0" destOrd="0" presId="urn:microsoft.com/office/officeart/2005/8/layout/default"/>
    <dgm:cxn modelId="{B52DA4F0-4111-4B6B-BA17-73C796BF18CF}" srcId="{CA166F2D-8073-4656-8D4D-26A586621279}" destId="{6ACA2C27-D2E8-4A15-8861-46EABA3859BC}" srcOrd="2" destOrd="0" parTransId="{511D8001-FBFA-489A-89F6-050F19441411}" sibTransId="{42A7CEB1-CC01-49FE-B055-60F0DAFAEC07}"/>
    <dgm:cxn modelId="{4D41FD04-0BBD-4561-8A79-51FB4F50C485}" type="presOf" srcId="{71C4098F-DA53-4367-9C6C-22141F627166}" destId="{073435CD-C2B1-441B-9CF7-1ED367B7D2D0}" srcOrd="0" destOrd="0" presId="urn:microsoft.com/office/officeart/2005/8/layout/default"/>
    <dgm:cxn modelId="{1AB488ED-5FB6-4B99-BD53-DC2B1C8E7D76}" type="presOf" srcId="{CA166F2D-8073-4656-8D4D-26A586621279}" destId="{1F5D8A42-F4EA-4F94-A1CD-FCBFB0EF98F7}" srcOrd="0" destOrd="0" presId="urn:microsoft.com/office/officeart/2005/8/layout/default"/>
    <dgm:cxn modelId="{E561E899-68D5-47E0-AB23-BDB57BF03CC7}" srcId="{CA166F2D-8073-4656-8D4D-26A586621279}" destId="{55CE9AB0-B59D-49C7-912C-CF4C9D27CD7A}" srcOrd="0" destOrd="0" parTransId="{E73DF898-AAB6-4604-B775-771E9565FB4D}" sibTransId="{BA38EB1F-ADAB-4476-A0BD-132CF3BBE6EE}"/>
    <dgm:cxn modelId="{05FB3182-07F4-4548-A8D6-F8CE1A58B62A}" srcId="{CA166F2D-8073-4656-8D4D-26A586621279}" destId="{71C4098F-DA53-4367-9C6C-22141F627166}" srcOrd="1" destOrd="0" parTransId="{C93DBFC6-E090-4D30-9117-08CBCB97BA4B}" sibTransId="{56D18C89-2B61-435C-8D6C-321736AF5BF6}"/>
    <dgm:cxn modelId="{F38AC55F-68F7-474A-90ED-13E062C56AB5}" type="presOf" srcId="{55CE9AB0-B59D-49C7-912C-CF4C9D27CD7A}" destId="{1CAE2FAC-2983-4509-81F5-F8642E0B8B5D}" srcOrd="0" destOrd="0" presId="urn:microsoft.com/office/officeart/2005/8/layout/default"/>
    <dgm:cxn modelId="{07CA7A86-36D2-4DAA-9F7E-2D03A858C891}" type="presParOf" srcId="{1F5D8A42-F4EA-4F94-A1CD-FCBFB0EF98F7}" destId="{1CAE2FAC-2983-4509-81F5-F8642E0B8B5D}" srcOrd="0" destOrd="0" presId="urn:microsoft.com/office/officeart/2005/8/layout/default"/>
    <dgm:cxn modelId="{E70DCCAC-13CD-4C17-8463-255FAE52F042}" type="presParOf" srcId="{1F5D8A42-F4EA-4F94-A1CD-FCBFB0EF98F7}" destId="{9A1541DC-6B1C-4A74-B674-9ACAC3C71F58}" srcOrd="1" destOrd="0" presId="urn:microsoft.com/office/officeart/2005/8/layout/default"/>
    <dgm:cxn modelId="{4B5DE6BC-D922-448C-8B98-7EB9B0F32974}" type="presParOf" srcId="{1F5D8A42-F4EA-4F94-A1CD-FCBFB0EF98F7}" destId="{073435CD-C2B1-441B-9CF7-1ED367B7D2D0}" srcOrd="2" destOrd="0" presId="urn:microsoft.com/office/officeart/2005/8/layout/default"/>
    <dgm:cxn modelId="{EB097DEB-2A22-489D-B0DF-6CB932CD53F4}" type="presParOf" srcId="{1F5D8A42-F4EA-4F94-A1CD-FCBFB0EF98F7}" destId="{4DF580A5-7B3A-4E61-98DB-38A04774AA54}" srcOrd="3" destOrd="0" presId="urn:microsoft.com/office/officeart/2005/8/layout/default"/>
    <dgm:cxn modelId="{B7D5F189-6D78-4960-AD29-81E192DD7CE8}" type="presParOf" srcId="{1F5D8A42-F4EA-4F94-A1CD-FCBFB0EF98F7}" destId="{FF3249A3-02A6-447E-999E-B51707377F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0EF163-0D72-4463-838B-EF76A20E13D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4FEB1-8179-4E47-BC9B-0E986AC09DF2}">
      <dgm:prSet/>
      <dgm:spPr/>
      <dgm:t>
        <a:bodyPr/>
        <a:lstStyle/>
        <a:p>
          <a:r>
            <a:rPr lang="en-IN" dirty="0"/>
            <a:t>Reduced surface area and isolation</a:t>
          </a:r>
          <a:endParaRPr lang="en-US" dirty="0"/>
        </a:p>
      </dgm:t>
    </dgm:pt>
    <dgm:pt modelId="{51B3743B-CEF1-4F11-834E-6ECBD2FE670B}" type="parTrans" cxnId="{CECA94C6-6DDD-4E7D-8B42-B711C5640EF0}">
      <dgm:prSet/>
      <dgm:spPr/>
      <dgm:t>
        <a:bodyPr/>
        <a:lstStyle/>
        <a:p>
          <a:endParaRPr lang="en-US"/>
        </a:p>
      </dgm:t>
    </dgm:pt>
    <dgm:pt modelId="{93E2621E-17C4-40A6-9D29-DA729E541D91}" type="sibTrans" cxnId="{CECA94C6-6DDD-4E7D-8B42-B711C5640EF0}">
      <dgm:prSet/>
      <dgm:spPr/>
      <dgm:t>
        <a:bodyPr/>
        <a:lstStyle/>
        <a:p>
          <a:endParaRPr lang="en-US"/>
        </a:p>
      </dgm:t>
    </dgm:pt>
    <dgm:pt modelId="{39C3E886-1BB0-4D9D-8AFD-16A5ED95A2AC}">
      <dgm:prSet/>
      <dgm:spPr/>
      <dgm:t>
        <a:bodyPr/>
        <a:lstStyle/>
        <a:p>
          <a:r>
            <a:rPr lang="en-IN" dirty="0"/>
            <a:t>‘external scripts enabled’ required</a:t>
          </a:r>
          <a:endParaRPr lang="en-US" dirty="0"/>
        </a:p>
      </dgm:t>
    </dgm:pt>
    <dgm:pt modelId="{B99405C9-B7C3-44A5-951E-9C17044A72BB}" type="parTrans" cxnId="{CB441C3F-FAEF-4291-81C3-09B201853453}">
      <dgm:prSet/>
      <dgm:spPr/>
      <dgm:t>
        <a:bodyPr/>
        <a:lstStyle/>
        <a:p>
          <a:endParaRPr lang="en-US"/>
        </a:p>
      </dgm:t>
    </dgm:pt>
    <dgm:pt modelId="{CAA65C72-87AD-4ACD-907B-09393375D9D3}" type="sibTrans" cxnId="{CB441C3F-FAEF-4291-81C3-09B201853453}">
      <dgm:prSet/>
      <dgm:spPr/>
      <dgm:t>
        <a:bodyPr/>
        <a:lstStyle/>
        <a:p>
          <a:endParaRPr lang="en-US"/>
        </a:p>
      </dgm:t>
    </dgm:pt>
    <dgm:pt modelId="{9021D1E7-1EDE-4D0B-90C0-10115E4529D3}">
      <dgm:prSet/>
      <dgm:spPr/>
      <dgm:t>
        <a:bodyPr/>
        <a:lstStyle/>
        <a:p>
          <a:r>
            <a:rPr lang="en-US" dirty="0"/>
            <a:t>R script execution outside of SQL Server process space</a:t>
          </a:r>
        </a:p>
      </dgm:t>
    </dgm:pt>
    <dgm:pt modelId="{25231B2B-402A-41C8-B34B-5F01F77C7DEE}" type="parTrans" cxnId="{56370D81-E1EB-4C03-9B60-7DE920F9BF22}">
      <dgm:prSet/>
      <dgm:spPr/>
      <dgm:t>
        <a:bodyPr/>
        <a:lstStyle/>
        <a:p>
          <a:endParaRPr lang="en-US"/>
        </a:p>
      </dgm:t>
    </dgm:pt>
    <dgm:pt modelId="{87A9E044-E71F-4681-89E6-72C085714AD8}" type="sibTrans" cxnId="{56370D81-E1EB-4C03-9B60-7DE920F9BF22}">
      <dgm:prSet/>
      <dgm:spPr/>
      <dgm:t>
        <a:bodyPr/>
        <a:lstStyle/>
        <a:p>
          <a:endParaRPr lang="en-US"/>
        </a:p>
      </dgm:t>
    </dgm:pt>
    <dgm:pt modelId="{80A319B3-8426-40B5-8F15-49465C9A0E94}">
      <dgm:prSet/>
      <dgm:spPr/>
      <dgm:t>
        <a:bodyPr/>
        <a:lstStyle/>
        <a:p>
          <a:r>
            <a:rPr lang="en-IN" dirty="0"/>
            <a:t>Script execution requires explicit permission</a:t>
          </a:r>
          <a:endParaRPr lang="en-US" dirty="0"/>
        </a:p>
      </dgm:t>
    </dgm:pt>
    <dgm:pt modelId="{C6B62D71-62BF-492F-BB52-5EAF704314EA}" type="parTrans" cxnId="{67973BF6-5565-44A1-9BB7-BDB9B20CD278}">
      <dgm:prSet/>
      <dgm:spPr/>
      <dgm:t>
        <a:bodyPr/>
        <a:lstStyle/>
        <a:p>
          <a:endParaRPr lang="en-US"/>
        </a:p>
      </dgm:t>
    </dgm:pt>
    <dgm:pt modelId="{90663D35-0791-479F-8103-250CAF32C752}" type="sibTrans" cxnId="{67973BF6-5565-44A1-9BB7-BDB9B20CD278}">
      <dgm:prSet/>
      <dgm:spPr/>
      <dgm:t>
        <a:bodyPr/>
        <a:lstStyle/>
        <a:p>
          <a:endParaRPr lang="en-US"/>
        </a:p>
      </dgm:t>
    </dgm:pt>
    <dgm:pt modelId="{57FE9C36-7B82-42D3-AA2D-05F9CBD6C1E1}">
      <dgm:prSet/>
      <dgm:spPr/>
      <dgm:t>
        <a:bodyPr/>
        <a:lstStyle/>
        <a:p>
          <a:r>
            <a:rPr lang="en-IN" dirty="0"/>
            <a:t>sp_execute_external_script requires EXECUTE ANY EXTERNAL SCRIPT for non-admins</a:t>
          </a:r>
          <a:endParaRPr lang="en-US" dirty="0"/>
        </a:p>
      </dgm:t>
    </dgm:pt>
    <dgm:pt modelId="{7FB33A03-67F3-4947-B1C1-200B9690E750}" type="parTrans" cxnId="{04130319-6EB4-4650-A2C2-C1F09BE225FD}">
      <dgm:prSet/>
      <dgm:spPr/>
      <dgm:t>
        <a:bodyPr/>
        <a:lstStyle/>
        <a:p>
          <a:endParaRPr lang="en-US"/>
        </a:p>
      </dgm:t>
    </dgm:pt>
    <dgm:pt modelId="{5376309F-152A-4103-9B64-6C07DD384F62}" type="sibTrans" cxnId="{04130319-6EB4-4650-A2C2-C1F09BE225FD}">
      <dgm:prSet/>
      <dgm:spPr/>
      <dgm:t>
        <a:bodyPr/>
        <a:lstStyle/>
        <a:p>
          <a:endParaRPr lang="en-US"/>
        </a:p>
      </dgm:t>
    </dgm:pt>
    <dgm:pt modelId="{F0D96344-F532-47D3-91A8-B2CB14907725}">
      <dgm:prSet/>
      <dgm:spPr/>
      <dgm:t>
        <a:bodyPr/>
        <a:lstStyle/>
        <a:p>
          <a:r>
            <a:rPr lang="en-IN" dirty="0"/>
            <a:t>SQL Server login/user required and db/table access</a:t>
          </a:r>
          <a:endParaRPr lang="en-US" dirty="0"/>
        </a:p>
      </dgm:t>
    </dgm:pt>
    <dgm:pt modelId="{51530A8E-E93F-41EA-8CAB-5283B18C752A}" type="parTrans" cxnId="{7C8058FF-330E-4234-A668-6D8AA1D93BB1}">
      <dgm:prSet/>
      <dgm:spPr/>
      <dgm:t>
        <a:bodyPr/>
        <a:lstStyle/>
        <a:p>
          <a:endParaRPr lang="en-US"/>
        </a:p>
      </dgm:t>
    </dgm:pt>
    <dgm:pt modelId="{429ECAC6-077C-48EA-B17E-6837BAD20C39}" type="sibTrans" cxnId="{7C8058FF-330E-4234-A668-6D8AA1D93BB1}">
      <dgm:prSet/>
      <dgm:spPr/>
      <dgm:t>
        <a:bodyPr/>
        <a:lstStyle/>
        <a:p>
          <a:endParaRPr lang="en-US"/>
        </a:p>
      </dgm:t>
    </dgm:pt>
    <dgm:pt modelId="{04601923-719E-43F1-A6E4-33044CEFFC67}">
      <dgm:prSet/>
      <dgm:spPr/>
      <dgm:t>
        <a:bodyPr/>
        <a:lstStyle/>
        <a:p>
          <a:r>
            <a:rPr lang="en-IN" dirty="0"/>
            <a:t>Satellite processes has limited privileges</a:t>
          </a:r>
          <a:endParaRPr lang="en-US" dirty="0"/>
        </a:p>
      </dgm:t>
    </dgm:pt>
    <dgm:pt modelId="{2D655BF7-5CA8-4B47-A7D4-1FE224F5E396}" type="parTrans" cxnId="{750AF370-4AD3-4060-ABEE-51366CAFAD56}">
      <dgm:prSet/>
      <dgm:spPr/>
      <dgm:t>
        <a:bodyPr/>
        <a:lstStyle/>
        <a:p>
          <a:endParaRPr lang="en-US"/>
        </a:p>
      </dgm:t>
    </dgm:pt>
    <dgm:pt modelId="{74294060-A6A2-457F-84E8-95E3BE253D00}" type="sibTrans" cxnId="{750AF370-4AD3-4060-ABEE-51366CAFAD56}">
      <dgm:prSet/>
      <dgm:spPr/>
      <dgm:t>
        <a:bodyPr/>
        <a:lstStyle/>
        <a:p>
          <a:endParaRPr lang="en-US"/>
        </a:p>
      </dgm:t>
    </dgm:pt>
    <dgm:pt modelId="{FEECB767-679D-4656-9885-7D52C38349D4}">
      <dgm:prSet/>
      <dgm:spPr/>
      <dgm:t>
        <a:bodyPr/>
        <a:lstStyle/>
        <a:p>
          <a:r>
            <a:rPr lang="en-IN" dirty="0"/>
            <a:t>Satellite processes run under local user accounts in the SQLRUserGroup</a:t>
          </a:r>
          <a:endParaRPr lang="en-US" dirty="0"/>
        </a:p>
      </dgm:t>
    </dgm:pt>
    <dgm:pt modelId="{8E88243D-6127-4682-8F73-1D413B495AC7}" type="parTrans" cxnId="{6D9B70A0-7C40-4734-9ACF-89EE054B7421}">
      <dgm:prSet/>
      <dgm:spPr/>
      <dgm:t>
        <a:bodyPr/>
        <a:lstStyle/>
        <a:p>
          <a:endParaRPr lang="en-US"/>
        </a:p>
      </dgm:t>
    </dgm:pt>
    <dgm:pt modelId="{95CE85EF-1BB2-40CD-B259-ADD58E531194}" type="sibTrans" cxnId="{6D9B70A0-7C40-4734-9ACF-89EE054B7421}">
      <dgm:prSet/>
      <dgm:spPr/>
      <dgm:t>
        <a:bodyPr/>
        <a:lstStyle/>
        <a:p>
          <a:endParaRPr lang="en-US"/>
        </a:p>
      </dgm:t>
    </dgm:pt>
    <dgm:pt modelId="{0A7FC74A-7F2A-4EB8-9321-EAB439C8FBAD}">
      <dgm:prSet/>
      <dgm:spPr/>
      <dgm:t>
        <a:bodyPr/>
        <a:lstStyle/>
        <a:p>
          <a:r>
            <a:rPr lang="en-IN" dirty="0"/>
            <a:t>Each execution is isolated. Different users with different accounts</a:t>
          </a:r>
          <a:endParaRPr lang="en-US" dirty="0"/>
        </a:p>
      </dgm:t>
    </dgm:pt>
    <dgm:pt modelId="{488B8DFA-66E3-4F2F-9987-87168806DEDC}" type="parTrans" cxnId="{34278C3B-281D-43AD-9D48-C5FAEEE5A931}">
      <dgm:prSet/>
      <dgm:spPr/>
      <dgm:t>
        <a:bodyPr/>
        <a:lstStyle/>
        <a:p>
          <a:endParaRPr lang="en-US"/>
        </a:p>
      </dgm:t>
    </dgm:pt>
    <dgm:pt modelId="{F0B0FF74-C0F2-4750-A910-50B7B43A2891}" type="sibTrans" cxnId="{34278C3B-281D-43AD-9D48-C5FAEEE5A931}">
      <dgm:prSet/>
      <dgm:spPr/>
      <dgm:t>
        <a:bodyPr/>
        <a:lstStyle/>
        <a:p>
          <a:endParaRPr lang="en-US"/>
        </a:p>
      </dgm:t>
    </dgm:pt>
    <dgm:pt modelId="{2CEA68A2-FD93-4868-9509-BB80686FEBAB}">
      <dgm:prSet/>
      <dgm:spPr/>
      <dgm:t>
        <a:bodyPr/>
        <a:lstStyle/>
        <a:p>
          <a:r>
            <a:rPr lang="en-US" dirty="0"/>
            <a:t>Windows firewall rules to block outbound traffic</a:t>
          </a:r>
        </a:p>
      </dgm:t>
    </dgm:pt>
    <dgm:pt modelId="{5D165CB2-58FA-489A-8130-C5638A6782D3}" type="parTrans" cxnId="{5359B39E-13E5-4827-BFE2-3C4B9F433CA7}">
      <dgm:prSet/>
      <dgm:spPr/>
      <dgm:t>
        <a:bodyPr/>
        <a:lstStyle/>
        <a:p>
          <a:endParaRPr lang="en-US"/>
        </a:p>
      </dgm:t>
    </dgm:pt>
    <dgm:pt modelId="{3B972F27-B5F4-4516-88D5-3F8FC54ED634}" type="sibTrans" cxnId="{5359B39E-13E5-4827-BFE2-3C4B9F433CA7}">
      <dgm:prSet/>
      <dgm:spPr/>
      <dgm:t>
        <a:bodyPr/>
        <a:lstStyle/>
        <a:p>
          <a:endParaRPr lang="en-US"/>
        </a:p>
      </dgm:t>
    </dgm:pt>
    <dgm:pt modelId="{AE0DC197-86A1-4070-B9DA-90B5674C8581}" type="pres">
      <dgm:prSet presAssocID="{660EF163-0D72-4463-838B-EF76A20E13D9}" presName="theList" presStyleCnt="0">
        <dgm:presLayoutVars>
          <dgm:dir/>
          <dgm:animLvl val="lvl"/>
          <dgm:resizeHandles val="exact"/>
        </dgm:presLayoutVars>
      </dgm:prSet>
      <dgm:spPr/>
    </dgm:pt>
    <dgm:pt modelId="{FBDD2CB1-AF95-488F-AA27-576A73946001}" type="pres">
      <dgm:prSet presAssocID="{9C54FEB1-8179-4E47-BC9B-0E986AC09DF2}" presName="compNode" presStyleCnt="0"/>
      <dgm:spPr/>
    </dgm:pt>
    <dgm:pt modelId="{3593C768-984F-4278-AA92-585EC54741CA}" type="pres">
      <dgm:prSet presAssocID="{9C54FEB1-8179-4E47-BC9B-0E986AC09DF2}" presName="aNode" presStyleLbl="bgShp" presStyleIdx="0" presStyleCnt="3"/>
      <dgm:spPr/>
    </dgm:pt>
    <dgm:pt modelId="{36DAA2A8-9B4C-43BE-83D2-95CAEDCC7E56}" type="pres">
      <dgm:prSet presAssocID="{9C54FEB1-8179-4E47-BC9B-0E986AC09DF2}" presName="textNode" presStyleLbl="bgShp" presStyleIdx="0" presStyleCnt="3"/>
      <dgm:spPr/>
    </dgm:pt>
    <dgm:pt modelId="{C70126B6-CBA4-4279-B53E-9986C4465803}" type="pres">
      <dgm:prSet presAssocID="{9C54FEB1-8179-4E47-BC9B-0E986AC09DF2}" presName="compChildNode" presStyleCnt="0"/>
      <dgm:spPr/>
    </dgm:pt>
    <dgm:pt modelId="{492F1C8A-DAA1-4C55-B165-B29D13397E32}" type="pres">
      <dgm:prSet presAssocID="{9C54FEB1-8179-4E47-BC9B-0E986AC09DF2}" presName="theInnerList" presStyleCnt="0"/>
      <dgm:spPr/>
    </dgm:pt>
    <dgm:pt modelId="{2BA834FF-79E9-4B73-AF11-C840508FE5B0}" type="pres">
      <dgm:prSet presAssocID="{39C3E886-1BB0-4D9D-8AFD-16A5ED95A2AC}" presName="childNode" presStyleLbl="node1" presStyleIdx="0" presStyleCnt="7">
        <dgm:presLayoutVars>
          <dgm:bulletEnabled val="1"/>
        </dgm:presLayoutVars>
      </dgm:prSet>
      <dgm:spPr/>
    </dgm:pt>
    <dgm:pt modelId="{BD478DB9-282E-4EE2-9B4B-62DA6546617A}" type="pres">
      <dgm:prSet presAssocID="{39C3E886-1BB0-4D9D-8AFD-16A5ED95A2AC}" presName="aSpace2" presStyleCnt="0"/>
      <dgm:spPr/>
    </dgm:pt>
    <dgm:pt modelId="{B36F8EDA-3CD3-47B8-9CD3-B5C2504A5EE7}" type="pres">
      <dgm:prSet presAssocID="{9021D1E7-1EDE-4D0B-90C0-10115E4529D3}" presName="childNode" presStyleLbl="node1" presStyleIdx="1" presStyleCnt="7">
        <dgm:presLayoutVars>
          <dgm:bulletEnabled val="1"/>
        </dgm:presLayoutVars>
      </dgm:prSet>
      <dgm:spPr/>
    </dgm:pt>
    <dgm:pt modelId="{5CCA4F0F-3176-42B8-8BC2-9C0DF741A687}" type="pres">
      <dgm:prSet presAssocID="{9C54FEB1-8179-4E47-BC9B-0E986AC09DF2}" presName="aSpace" presStyleCnt="0"/>
      <dgm:spPr/>
    </dgm:pt>
    <dgm:pt modelId="{BEB76E39-CC73-4C24-A11F-CF1297B46573}" type="pres">
      <dgm:prSet presAssocID="{80A319B3-8426-40B5-8F15-49465C9A0E94}" presName="compNode" presStyleCnt="0"/>
      <dgm:spPr/>
    </dgm:pt>
    <dgm:pt modelId="{EAE46F67-42F0-479E-8A50-21FA1EC10A4F}" type="pres">
      <dgm:prSet presAssocID="{80A319B3-8426-40B5-8F15-49465C9A0E94}" presName="aNode" presStyleLbl="bgShp" presStyleIdx="1" presStyleCnt="3"/>
      <dgm:spPr/>
    </dgm:pt>
    <dgm:pt modelId="{3223E1B4-8CDF-4E1D-A619-EB8A058D25C0}" type="pres">
      <dgm:prSet presAssocID="{80A319B3-8426-40B5-8F15-49465C9A0E94}" presName="textNode" presStyleLbl="bgShp" presStyleIdx="1" presStyleCnt="3"/>
      <dgm:spPr/>
    </dgm:pt>
    <dgm:pt modelId="{60EAC0F8-37FD-4C6C-980B-C2469ACB9EB6}" type="pres">
      <dgm:prSet presAssocID="{80A319B3-8426-40B5-8F15-49465C9A0E94}" presName="compChildNode" presStyleCnt="0"/>
      <dgm:spPr/>
    </dgm:pt>
    <dgm:pt modelId="{6ACCFF08-AC7A-43AB-BF65-D3D1F9BF86C4}" type="pres">
      <dgm:prSet presAssocID="{80A319B3-8426-40B5-8F15-49465C9A0E94}" presName="theInnerList" presStyleCnt="0"/>
      <dgm:spPr/>
    </dgm:pt>
    <dgm:pt modelId="{D7E0DC02-84A5-43F8-B566-955AB216F032}" type="pres">
      <dgm:prSet presAssocID="{57FE9C36-7B82-42D3-AA2D-05F9CBD6C1E1}" presName="childNode" presStyleLbl="node1" presStyleIdx="2" presStyleCnt="7">
        <dgm:presLayoutVars>
          <dgm:bulletEnabled val="1"/>
        </dgm:presLayoutVars>
      </dgm:prSet>
      <dgm:spPr/>
    </dgm:pt>
    <dgm:pt modelId="{AE1E4696-7F5A-49F1-9035-15999374DD53}" type="pres">
      <dgm:prSet presAssocID="{57FE9C36-7B82-42D3-AA2D-05F9CBD6C1E1}" presName="aSpace2" presStyleCnt="0"/>
      <dgm:spPr/>
    </dgm:pt>
    <dgm:pt modelId="{D4A9E8F2-8B7A-4475-BB01-1FEB73B36233}" type="pres">
      <dgm:prSet presAssocID="{F0D96344-F532-47D3-91A8-B2CB14907725}" presName="childNode" presStyleLbl="node1" presStyleIdx="3" presStyleCnt="7">
        <dgm:presLayoutVars>
          <dgm:bulletEnabled val="1"/>
        </dgm:presLayoutVars>
      </dgm:prSet>
      <dgm:spPr/>
    </dgm:pt>
    <dgm:pt modelId="{76F05CD2-85A2-461F-A880-2367759E1838}" type="pres">
      <dgm:prSet presAssocID="{80A319B3-8426-40B5-8F15-49465C9A0E94}" presName="aSpace" presStyleCnt="0"/>
      <dgm:spPr/>
    </dgm:pt>
    <dgm:pt modelId="{23806BCC-F159-427E-BBD6-8E1F1EF9767C}" type="pres">
      <dgm:prSet presAssocID="{04601923-719E-43F1-A6E4-33044CEFFC67}" presName="compNode" presStyleCnt="0"/>
      <dgm:spPr/>
    </dgm:pt>
    <dgm:pt modelId="{CDFA4AA8-9A6D-4A75-88EC-07A9A2A67900}" type="pres">
      <dgm:prSet presAssocID="{04601923-719E-43F1-A6E4-33044CEFFC67}" presName="aNode" presStyleLbl="bgShp" presStyleIdx="2" presStyleCnt="3"/>
      <dgm:spPr/>
    </dgm:pt>
    <dgm:pt modelId="{5DD93D59-C884-4E27-B85A-7D837DEBFEB2}" type="pres">
      <dgm:prSet presAssocID="{04601923-719E-43F1-A6E4-33044CEFFC67}" presName="textNode" presStyleLbl="bgShp" presStyleIdx="2" presStyleCnt="3"/>
      <dgm:spPr/>
    </dgm:pt>
    <dgm:pt modelId="{E3A06CAB-EB60-4B0B-A04B-0734100F1C69}" type="pres">
      <dgm:prSet presAssocID="{04601923-719E-43F1-A6E4-33044CEFFC67}" presName="compChildNode" presStyleCnt="0"/>
      <dgm:spPr/>
    </dgm:pt>
    <dgm:pt modelId="{FEB2D192-4263-492A-9F56-8E078773EAC0}" type="pres">
      <dgm:prSet presAssocID="{04601923-719E-43F1-A6E4-33044CEFFC67}" presName="theInnerList" presStyleCnt="0"/>
      <dgm:spPr/>
    </dgm:pt>
    <dgm:pt modelId="{719CA335-3A64-4577-AD89-24ACF7B0150A}" type="pres">
      <dgm:prSet presAssocID="{FEECB767-679D-4656-9885-7D52C38349D4}" presName="childNode" presStyleLbl="node1" presStyleIdx="4" presStyleCnt="7">
        <dgm:presLayoutVars>
          <dgm:bulletEnabled val="1"/>
        </dgm:presLayoutVars>
      </dgm:prSet>
      <dgm:spPr/>
    </dgm:pt>
    <dgm:pt modelId="{18CC7416-C396-4BC4-8F90-454A6CBBD85B}" type="pres">
      <dgm:prSet presAssocID="{FEECB767-679D-4656-9885-7D52C38349D4}" presName="aSpace2" presStyleCnt="0"/>
      <dgm:spPr/>
    </dgm:pt>
    <dgm:pt modelId="{AB0C019B-650A-4025-91D4-9AD3530BD8B4}" type="pres">
      <dgm:prSet presAssocID="{0A7FC74A-7F2A-4EB8-9321-EAB439C8FBAD}" presName="childNode" presStyleLbl="node1" presStyleIdx="5" presStyleCnt="7">
        <dgm:presLayoutVars>
          <dgm:bulletEnabled val="1"/>
        </dgm:presLayoutVars>
      </dgm:prSet>
      <dgm:spPr/>
    </dgm:pt>
    <dgm:pt modelId="{0CB90692-B30F-403C-B379-A3466264CC97}" type="pres">
      <dgm:prSet presAssocID="{0A7FC74A-7F2A-4EB8-9321-EAB439C8FBAD}" presName="aSpace2" presStyleCnt="0"/>
      <dgm:spPr/>
    </dgm:pt>
    <dgm:pt modelId="{467D6BF8-4944-46DC-8273-A858D1008331}" type="pres">
      <dgm:prSet presAssocID="{2CEA68A2-FD93-4868-9509-BB80686FEBAB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FFC9A486-01C5-45DC-BDBE-5989DB2A7CC7}" type="presOf" srcId="{57FE9C36-7B82-42D3-AA2D-05F9CBD6C1E1}" destId="{D7E0DC02-84A5-43F8-B566-955AB216F032}" srcOrd="0" destOrd="0" presId="urn:microsoft.com/office/officeart/2005/8/layout/lProcess2"/>
    <dgm:cxn modelId="{8C63F47D-3C3A-4BE9-B59B-9E8CD4CFFB10}" type="presOf" srcId="{2CEA68A2-FD93-4868-9509-BB80686FEBAB}" destId="{467D6BF8-4944-46DC-8273-A858D1008331}" srcOrd="0" destOrd="0" presId="urn:microsoft.com/office/officeart/2005/8/layout/lProcess2"/>
    <dgm:cxn modelId="{2733B528-5E5F-4592-B85C-C210184569C4}" type="presOf" srcId="{04601923-719E-43F1-A6E4-33044CEFFC67}" destId="{5DD93D59-C884-4E27-B85A-7D837DEBFEB2}" srcOrd="1" destOrd="0" presId="urn:microsoft.com/office/officeart/2005/8/layout/lProcess2"/>
    <dgm:cxn modelId="{BDABAC1D-CDE5-4732-9DA3-3F9FC234304E}" type="presOf" srcId="{04601923-719E-43F1-A6E4-33044CEFFC67}" destId="{CDFA4AA8-9A6D-4A75-88EC-07A9A2A67900}" srcOrd="0" destOrd="0" presId="urn:microsoft.com/office/officeart/2005/8/layout/lProcess2"/>
    <dgm:cxn modelId="{5359B39E-13E5-4827-BFE2-3C4B9F433CA7}" srcId="{04601923-719E-43F1-A6E4-33044CEFFC67}" destId="{2CEA68A2-FD93-4868-9509-BB80686FEBAB}" srcOrd="2" destOrd="0" parTransId="{5D165CB2-58FA-489A-8130-C5638A6782D3}" sibTransId="{3B972F27-B5F4-4516-88D5-3F8FC54ED634}"/>
    <dgm:cxn modelId="{CECA94C6-6DDD-4E7D-8B42-B711C5640EF0}" srcId="{660EF163-0D72-4463-838B-EF76A20E13D9}" destId="{9C54FEB1-8179-4E47-BC9B-0E986AC09DF2}" srcOrd="0" destOrd="0" parTransId="{51B3743B-CEF1-4F11-834E-6ECBD2FE670B}" sibTransId="{93E2621E-17C4-40A6-9D29-DA729E541D91}"/>
    <dgm:cxn modelId="{04130319-6EB4-4650-A2C2-C1F09BE225FD}" srcId="{80A319B3-8426-40B5-8F15-49465C9A0E94}" destId="{57FE9C36-7B82-42D3-AA2D-05F9CBD6C1E1}" srcOrd="0" destOrd="0" parTransId="{7FB33A03-67F3-4947-B1C1-200B9690E750}" sibTransId="{5376309F-152A-4103-9B64-6C07DD384F62}"/>
    <dgm:cxn modelId="{56370D81-E1EB-4C03-9B60-7DE920F9BF22}" srcId="{9C54FEB1-8179-4E47-BC9B-0E986AC09DF2}" destId="{9021D1E7-1EDE-4D0B-90C0-10115E4529D3}" srcOrd="1" destOrd="0" parTransId="{25231B2B-402A-41C8-B34B-5F01F77C7DEE}" sibTransId="{87A9E044-E71F-4681-89E6-72C085714AD8}"/>
    <dgm:cxn modelId="{59E866DD-8EB5-46A0-9BED-9BEADCA7373A}" type="presOf" srcId="{80A319B3-8426-40B5-8F15-49465C9A0E94}" destId="{3223E1B4-8CDF-4E1D-A619-EB8A058D25C0}" srcOrd="1" destOrd="0" presId="urn:microsoft.com/office/officeart/2005/8/layout/lProcess2"/>
    <dgm:cxn modelId="{3DB4EE3B-0007-49A3-8A55-C2FAC3649544}" type="presOf" srcId="{9021D1E7-1EDE-4D0B-90C0-10115E4529D3}" destId="{B36F8EDA-3CD3-47B8-9CD3-B5C2504A5EE7}" srcOrd="0" destOrd="0" presId="urn:microsoft.com/office/officeart/2005/8/layout/lProcess2"/>
    <dgm:cxn modelId="{5B0D0D2E-B14A-4270-91A2-DE893A99FA36}" type="presOf" srcId="{80A319B3-8426-40B5-8F15-49465C9A0E94}" destId="{EAE46F67-42F0-479E-8A50-21FA1EC10A4F}" srcOrd="0" destOrd="0" presId="urn:microsoft.com/office/officeart/2005/8/layout/lProcess2"/>
    <dgm:cxn modelId="{B7C17DDE-2E5E-4A8B-AB95-DAB42BD4FD35}" type="presOf" srcId="{9C54FEB1-8179-4E47-BC9B-0E986AC09DF2}" destId="{36DAA2A8-9B4C-43BE-83D2-95CAEDCC7E56}" srcOrd="1" destOrd="0" presId="urn:microsoft.com/office/officeart/2005/8/layout/lProcess2"/>
    <dgm:cxn modelId="{CB441C3F-FAEF-4291-81C3-09B201853453}" srcId="{9C54FEB1-8179-4E47-BC9B-0E986AC09DF2}" destId="{39C3E886-1BB0-4D9D-8AFD-16A5ED95A2AC}" srcOrd="0" destOrd="0" parTransId="{B99405C9-B7C3-44A5-951E-9C17044A72BB}" sibTransId="{CAA65C72-87AD-4ACD-907B-09393375D9D3}"/>
    <dgm:cxn modelId="{7C8058FF-330E-4234-A668-6D8AA1D93BB1}" srcId="{80A319B3-8426-40B5-8F15-49465C9A0E94}" destId="{F0D96344-F532-47D3-91A8-B2CB14907725}" srcOrd="1" destOrd="0" parTransId="{51530A8E-E93F-41EA-8CAB-5283B18C752A}" sibTransId="{429ECAC6-077C-48EA-B17E-6837BAD20C39}"/>
    <dgm:cxn modelId="{201AD98A-C7EE-425C-982B-6B084CA95C36}" type="presOf" srcId="{0A7FC74A-7F2A-4EB8-9321-EAB439C8FBAD}" destId="{AB0C019B-650A-4025-91D4-9AD3530BD8B4}" srcOrd="0" destOrd="0" presId="urn:microsoft.com/office/officeart/2005/8/layout/lProcess2"/>
    <dgm:cxn modelId="{F43A0C2C-D4F2-4759-8176-8AED45B7ADBD}" type="presOf" srcId="{9C54FEB1-8179-4E47-BC9B-0E986AC09DF2}" destId="{3593C768-984F-4278-AA92-585EC54741CA}" srcOrd="0" destOrd="0" presId="urn:microsoft.com/office/officeart/2005/8/layout/lProcess2"/>
    <dgm:cxn modelId="{6D9B70A0-7C40-4734-9ACF-89EE054B7421}" srcId="{04601923-719E-43F1-A6E4-33044CEFFC67}" destId="{FEECB767-679D-4656-9885-7D52C38349D4}" srcOrd="0" destOrd="0" parTransId="{8E88243D-6127-4682-8F73-1D413B495AC7}" sibTransId="{95CE85EF-1BB2-40CD-B259-ADD58E531194}"/>
    <dgm:cxn modelId="{67973BF6-5565-44A1-9BB7-BDB9B20CD278}" srcId="{660EF163-0D72-4463-838B-EF76A20E13D9}" destId="{80A319B3-8426-40B5-8F15-49465C9A0E94}" srcOrd="1" destOrd="0" parTransId="{C6B62D71-62BF-492F-BB52-5EAF704314EA}" sibTransId="{90663D35-0791-479F-8103-250CAF32C752}"/>
    <dgm:cxn modelId="{7578D85A-5AA2-461B-9973-2CD3A7C0C559}" type="presOf" srcId="{39C3E886-1BB0-4D9D-8AFD-16A5ED95A2AC}" destId="{2BA834FF-79E9-4B73-AF11-C840508FE5B0}" srcOrd="0" destOrd="0" presId="urn:microsoft.com/office/officeart/2005/8/layout/lProcess2"/>
    <dgm:cxn modelId="{750AF370-4AD3-4060-ABEE-51366CAFAD56}" srcId="{660EF163-0D72-4463-838B-EF76A20E13D9}" destId="{04601923-719E-43F1-A6E4-33044CEFFC67}" srcOrd="2" destOrd="0" parTransId="{2D655BF7-5CA8-4B47-A7D4-1FE224F5E396}" sibTransId="{74294060-A6A2-457F-84E8-95E3BE253D00}"/>
    <dgm:cxn modelId="{34278C3B-281D-43AD-9D48-C5FAEEE5A931}" srcId="{04601923-719E-43F1-A6E4-33044CEFFC67}" destId="{0A7FC74A-7F2A-4EB8-9321-EAB439C8FBAD}" srcOrd="1" destOrd="0" parTransId="{488B8DFA-66E3-4F2F-9987-87168806DEDC}" sibTransId="{F0B0FF74-C0F2-4750-A910-50B7B43A2891}"/>
    <dgm:cxn modelId="{25BD071A-B899-4C49-85D8-EF5E861A876F}" type="presOf" srcId="{FEECB767-679D-4656-9885-7D52C38349D4}" destId="{719CA335-3A64-4577-AD89-24ACF7B0150A}" srcOrd="0" destOrd="0" presId="urn:microsoft.com/office/officeart/2005/8/layout/lProcess2"/>
    <dgm:cxn modelId="{DA006649-57D0-4B3C-8F63-3BD1E6F9DAFF}" type="presOf" srcId="{F0D96344-F532-47D3-91A8-B2CB14907725}" destId="{D4A9E8F2-8B7A-4475-BB01-1FEB73B36233}" srcOrd="0" destOrd="0" presId="urn:microsoft.com/office/officeart/2005/8/layout/lProcess2"/>
    <dgm:cxn modelId="{7873EDFC-2D95-4775-94C3-F80A4E8D7C67}" type="presOf" srcId="{660EF163-0D72-4463-838B-EF76A20E13D9}" destId="{AE0DC197-86A1-4070-B9DA-90B5674C8581}" srcOrd="0" destOrd="0" presId="urn:microsoft.com/office/officeart/2005/8/layout/lProcess2"/>
    <dgm:cxn modelId="{DCA74339-F38C-4C7D-8032-91C770E30FB5}" type="presParOf" srcId="{AE0DC197-86A1-4070-B9DA-90B5674C8581}" destId="{FBDD2CB1-AF95-488F-AA27-576A73946001}" srcOrd="0" destOrd="0" presId="urn:microsoft.com/office/officeart/2005/8/layout/lProcess2"/>
    <dgm:cxn modelId="{AFDDD6D8-26D2-49E4-9FA7-652E3D17E7E1}" type="presParOf" srcId="{FBDD2CB1-AF95-488F-AA27-576A73946001}" destId="{3593C768-984F-4278-AA92-585EC54741CA}" srcOrd="0" destOrd="0" presId="urn:microsoft.com/office/officeart/2005/8/layout/lProcess2"/>
    <dgm:cxn modelId="{524B5C1D-06B6-433D-B135-0509123E345E}" type="presParOf" srcId="{FBDD2CB1-AF95-488F-AA27-576A73946001}" destId="{36DAA2A8-9B4C-43BE-83D2-95CAEDCC7E56}" srcOrd="1" destOrd="0" presId="urn:microsoft.com/office/officeart/2005/8/layout/lProcess2"/>
    <dgm:cxn modelId="{F24B0FDE-B513-4B21-88BC-9B8E08464A27}" type="presParOf" srcId="{FBDD2CB1-AF95-488F-AA27-576A73946001}" destId="{C70126B6-CBA4-4279-B53E-9986C4465803}" srcOrd="2" destOrd="0" presId="urn:microsoft.com/office/officeart/2005/8/layout/lProcess2"/>
    <dgm:cxn modelId="{7D185D3D-3E08-4B9B-9633-7513581A7469}" type="presParOf" srcId="{C70126B6-CBA4-4279-B53E-9986C4465803}" destId="{492F1C8A-DAA1-4C55-B165-B29D13397E32}" srcOrd="0" destOrd="0" presId="urn:microsoft.com/office/officeart/2005/8/layout/lProcess2"/>
    <dgm:cxn modelId="{83453A89-B667-4FEE-8769-F85DFD358AF8}" type="presParOf" srcId="{492F1C8A-DAA1-4C55-B165-B29D13397E32}" destId="{2BA834FF-79E9-4B73-AF11-C840508FE5B0}" srcOrd="0" destOrd="0" presId="urn:microsoft.com/office/officeart/2005/8/layout/lProcess2"/>
    <dgm:cxn modelId="{5ECD4133-30A9-4147-9A61-A4960E4007BD}" type="presParOf" srcId="{492F1C8A-DAA1-4C55-B165-B29D13397E32}" destId="{BD478DB9-282E-4EE2-9B4B-62DA6546617A}" srcOrd="1" destOrd="0" presId="urn:microsoft.com/office/officeart/2005/8/layout/lProcess2"/>
    <dgm:cxn modelId="{AEF11D32-C2FB-4137-8590-42456DE3DCDB}" type="presParOf" srcId="{492F1C8A-DAA1-4C55-B165-B29D13397E32}" destId="{B36F8EDA-3CD3-47B8-9CD3-B5C2504A5EE7}" srcOrd="2" destOrd="0" presId="urn:microsoft.com/office/officeart/2005/8/layout/lProcess2"/>
    <dgm:cxn modelId="{55C0EF1B-FE98-4496-A331-0D780510F087}" type="presParOf" srcId="{AE0DC197-86A1-4070-B9DA-90B5674C8581}" destId="{5CCA4F0F-3176-42B8-8BC2-9C0DF741A687}" srcOrd="1" destOrd="0" presId="urn:microsoft.com/office/officeart/2005/8/layout/lProcess2"/>
    <dgm:cxn modelId="{A4F64C2F-4929-49C3-B8BF-6684E2471BDB}" type="presParOf" srcId="{AE0DC197-86A1-4070-B9DA-90B5674C8581}" destId="{BEB76E39-CC73-4C24-A11F-CF1297B46573}" srcOrd="2" destOrd="0" presId="urn:microsoft.com/office/officeart/2005/8/layout/lProcess2"/>
    <dgm:cxn modelId="{D8EEBB38-AF76-44A4-A8FD-6713910B5C75}" type="presParOf" srcId="{BEB76E39-CC73-4C24-A11F-CF1297B46573}" destId="{EAE46F67-42F0-479E-8A50-21FA1EC10A4F}" srcOrd="0" destOrd="0" presId="urn:microsoft.com/office/officeart/2005/8/layout/lProcess2"/>
    <dgm:cxn modelId="{CCFA65A8-A9A6-44D8-A886-283B3DCB2406}" type="presParOf" srcId="{BEB76E39-CC73-4C24-A11F-CF1297B46573}" destId="{3223E1B4-8CDF-4E1D-A619-EB8A058D25C0}" srcOrd="1" destOrd="0" presId="urn:microsoft.com/office/officeart/2005/8/layout/lProcess2"/>
    <dgm:cxn modelId="{F180A486-F0BD-4738-9EFF-059A7C3CAF94}" type="presParOf" srcId="{BEB76E39-CC73-4C24-A11F-CF1297B46573}" destId="{60EAC0F8-37FD-4C6C-980B-C2469ACB9EB6}" srcOrd="2" destOrd="0" presId="urn:microsoft.com/office/officeart/2005/8/layout/lProcess2"/>
    <dgm:cxn modelId="{3DB659D2-682E-4A19-A72D-F9574CC58BB6}" type="presParOf" srcId="{60EAC0F8-37FD-4C6C-980B-C2469ACB9EB6}" destId="{6ACCFF08-AC7A-43AB-BF65-D3D1F9BF86C4}" srcOrd="0" destOrd="0" presId="urn:microsoft.com/office/officeart/2005/8/layout/lProcess2"/>
    <dgm:cxn modelId="{DDA241D5-8F8B-4CB9-A1FF-4F5F0AECB552}" type="presParOf" srcId="{6ACCFF08-AC7A-43AB-BF65-D3D1F9BF86C4}" destId="{D7E0DC02-84A5-43F8-B566-955AB216F032}" srcOrd="0" destOrd="0" presId="urn:microsoft.com/office/officeart/2005/8/layout/lProcess2"/>
    <dgm:cxn modelId="{570D5FE5-ADF7-4C91-A3CF-8FDD70C75825}" type="presParOf" srcId="{6ACCFF08-AC7A-43AB-BF65-D3D1F9BF86C4}" destId="{AE1E4696-7F5A-49F1-9035-15999374DD53}" srcOrd="1" destOrd="0" presId="urn:microsoft.com/office/officeart/2005/8/layout/lProcess2"/>
    <dgm:cxn modelId="{DCDF1AC7-6298-486E-AF32-3FED521C9CCA}" type="presParOf" srcId="{6ACCFF08-AC7A-43AB-BF65-D3D1F9BF86C4}" destId="{D4A9E8F2-8B7A-4475-BB01-1FEB73B36233}" srcOrd="2" destOrd="0" presId="urn:microsoft.com/office/officeart/2005/8/layout/lProcess2"/>
    <dgm:cxn modelId="{9AA75272-32A1-4F99-9E00-6E92333D51F8}" type="presParOf" srcId="{AE0DC197-86A1-4070-B9DA-90B5674C8581}" destId="{76F05CD2-85A2-461F-A880-2367759E1838}" srcOrd="3" destOrd="0" presId="urn:microsoft.com/office/officeart/2005/8/layout/lProcess2"/>
    <dgm:cxn modelId="{FA30E2A1-EBA9-4F86-BD5B-24E66D3D036B}" type="presParOf" srcId="{AE0DC197-86A1-4070-B9DA-90B5674C8581}" destId="{23806BCC-F159-427E-BBD6-8E1F1EF9767C}" srcOrd="4" destOrd="0" presId="urn:microsoft.com/office/officeart/2005/8/layout/lProcess2"/>
    <dgm:cxn modelId="{1F54E56B-2B65-4EF7-98B9-18F0F501973A}" type="presParOf" srcId="{23806BCC-F159-427E-BBD6-8E1F1EF9767C}" destId="{CDFA4AA8-9A6D-4A75-88EC-07A9A2A67900}" srcOrd="0" destOrd="0" presId="urn:microsoft.com/office/officeart/2005/8/layout/lProcess2"/>
    <dgm:cxn modelId="{618F2CD8-B214-47E0-A4A3-B410FCDBFBEF}" type="presParOf" srcId="{23806BCC-F159-427E-BBD6-8E1F1EF9767C}" destId="{5DD93D59-C884-4E27-B85A-7D837DEBFEB2}" srcOrd="1" destOrd="0" presId="urn:microsoft.com/office/officeart/2005/8/layout/lProcess2"/>
    <dgm:cxn modelId="{E5F81968-81B0-4D90-A4AC-487478396836}" type="presParOf" srcId="{23806BCC-F159-427E-BBD6-8E1F1EF9767C}" destId="{E3A06CAB-EB60-4B0B-A04B-0734100F1C69}" srcOrd="2" destOrd="0" presId="urn:microsoft.com/office/officeart/2005/8/layout/lProcess2"/>
    <dgm:cxn modelId="{E25BE2AD-A3C6-4D67-BCC3-8EAD9DEA7537}" type="presParOf" srcId="{E3A06CAB-EB60-4B0B-A04B-0734100F1C69}" destId="{FEB2D192-4263-492A-9F56-8E078773EAC0}" srcOrd="0" destOrd="0" presId="urn:microsoft.com/office/officeart/2005/8/layout/lProcess2"/>
    <dgm:cxn modelId="{1400C27D-25FD-4A2C-B28A-8AD90FA581A5}" type="presParOf" srcId="{FEB2D192-4263-492A-9F56-8E078773EAC0}" destId="{719CA335-3A64-4577-AD89-24ACF7B0150A}" srcOrd="0" destOrd="0" presId="urn:microsoft.com/office/officeart/2005/8/layout/lProcess2"/>
    <dgm:cxn modelId="{30861376-184A-4841-9A54-E8A5F8CF7AAC}" type="presParOf" srcId="{FEB2D192-4263-492A-9F56-8E078773EAC0}" destId="{18CC7416-C396-4BC4-8F90-454A6CBBD85B}" srcOrd="1" destOrd="0" presId="urn:microsoft.com/office/officeart/2005/8/layout/lProcess2"/>
    <dgm:cxn modelId="{4A44EADB-7A7D-4138-905B-9D90CD3A0FA8}" type="presParOf" srcId="{FEB2D192-4263-492A-9F56-8E078773EAC0}" destId="{AB0C019B-650A-4025-91D4-9AD3530BD8B4}" srcOrd="2" destOrd="0" presId="urn:microsoft.com/office/officeart/2005/8/layout/lProcess2"/>
    <dgm:cxn modelId="{C488ABC3-A7F4-4031-B804-0C19F6F18E3E}" type="presParOf" srcId="{FEB2D192-4263-492A-9F56-8E078773EAC0}" destId="{0CB90692-B30F-403C-B379-A3466264CC97}" srcOrd="3" destOrd="0" presId="urn:microsoft.com/office/officeart/2005/8/layout/lProcess2"/>
    <dgm:cxn modelId="{92039625-1E0D-47D0-B1A2-8EA9F100935C}" type="presParOf" srcId="{FEB2D192-4263-492A-9F56-8E078773EAC0}" destId="{467D6BF8-4944-46DC-8273-A858D100833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014395-BD5B-45F8-90B4-9B528DE8BD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02499-E236-4680-ADCF-946841F1996C}">
      <dgm:prSet/>
      <dgm:spPr/>
      <dgm:t>
        <a:bodyPr/>
        <a:lstStyle/>
        <a:p>
          <a:r>
            <a:rPr lang="en-IN" dirty="0"/>
            <a:t>internal, default, “user”, and now external</a:t>
          </a:r>
          <a:endParaRPr lang="en-US" dirty="0"/>
        </a:p>
      </dgm:t>
    </dgm:pt>
    <dgm:pt modelId="{7B914CCF-4E48-4C11-85B3-2EB637C7CB5F}" type="parTrans" cxnId="{D2A6D640-A5E5-4828-BDB5-BFA9128EAA67}">
      <dgm:prSet/>
      <dgm:spPr/>
      <dgm:t>
        <a:bodyPr/>
        <a:lstStyle/>
        <a:p>
          <a:endParaRPr lang="en-US"/>
        </a:p>
      </dgm:t>
    </dgm:pt>
    <dgm:pt modelId="{C1442FC3-78DD-4E6F-BC04-48E351228D1F}" type="sibTrans" cxnId="{D2A6D640-A5E5-4828-BDB5-BFA9128EAA67}">
      <dgm:prSet/>
      <dgm:spPr/>
      <dgm:t>
        <a:bodyPr/>
        <a:lstStyle/>
        <a:p>
          <a:endParaRPr lang="en-US"/>
        </a:p>
      </dgm:t>
    </dgm:pt>
    <dgm:pt modelId="{95806138-B21B-46F8-859A-702844CA9134}">
      <dgm:prSet/>
      <dgm:spPr/>
      <dgm:t>
        <a:bodyPr/>
        <a:lstStyle/>
        <a:p>
          <a:r>
            <a:rPr lang="en-IN" dirty="0"/>
            <a:t>Controls resources for external processes through Launchpad.</a:t>
          </a:r>
          <a:endParaRPr lang="en-US" dirty="0"/>
        </a:p>
      </dgm:t>
    </dgm:pt>
    <dgm:pt modelId="{45F95076-F47D-4BA7-8413-3AC3AA17AD7D}" type="parTrans" cxnId="{55BF4D0C-0EB4-4050-829D-A1F6508FA136}">
      <dgm:prSet/>
      <dgm:spPr/>
      <dgm:t>
        <a:bodyPr/>
        <a:lstStyle/>
        <a:p>
          <a:endParaRPr lang="en-US"/>
        </a:p>
      </dgm:t>
    </dgm:pt>
    <dgm:pt modelId="{0D279D82-0119-44AC-B4B9-8553CD1DE014}" type="sibTrans" cxnId="{55BF4D0C-0EB4-4050-829D-A1F6508FA136}">
      <dgm:prSet/>
      <dgm:spPr/>
      <dgm:t>
        <a:bodyPr/>
        <a:lstStyle/>
        <a:p>
          <a:endParaRPr lang="en-US"/>
        </a:p>
      </dgm:t>
    </dgm:pt>
    <dgm:pt modelId="{E9E92B48-260F-42CA-880C-6334F82A6863}">
      <dgm:prSet/>
      <dgm:spPr/>
      <dgm:t>
        <a:bodyPr/>
        <a:lstStyle/>
        <a:p>
          <a:r>
            <a:rPr lang="en-IN" dirty="0"/>
            <a:t>Default external pool and user external pools. User classifier function supported</a:t>
          </a:r>
          <a:endParaRPr lang="en-US" dirty="0"/>
        </a:p>
      </dgm:t>
    </dgm:pt>
    <dgm:pt modelId="{C783D57E-D942-4D80-A0C0-D712773344F1}" type="parTrans" cxnId="{CD4D13C9-8025-463A-99B6-E2CFC4FFBA5E}">
      <dgm:prSet/>
      <dgm:spPr/>
      <dgm:t>
        <a:bodyPr/>
        <a:lstStyle/>
        <a:p>
          <a:endParaRPr lang="en-US"/>
        </a:p>
      </dgm:t>
    </dgm:pt>
    <dgm:pt modelId="{F2511C3C-0332-445A-B27D-9DE0D8C62A5F}" type="sibTrans" cxnId="{CD4D13C9-8025-463A-99B6-E2CFC4FFBA5E}">
      <dgm:prSet/>
      <dgm:spPr/>
      <dgm:t>
        <a:bodyPr/>
        <a:lstStyle/>
        <a:p>
          <a:endParaRPr lang="en-US"/>
        </a:p>
      </dgm:t>
    </dgm:pt>
    <dgm:pt modelId="{59A8815A-ABD6-4713-B541-119F0E51C326}">
      <dgm:prSet/>
      <dgm:spPr/>
      <dgm:t>
        <a:bodyPr/>
        <a:lstStyle/>
        <a:p>
          <a:r>
            <a:rPr lang="en-IN" dirty="0"/>
            <a:t>The controls</a:t>
          </a:r>
          <a:endParaRPr lang="en-US" dirty="0"/>
        </a:p>
      </dgm:t>
    </dgm:pt>
    <dgm:pt modelId="{A5660683-318C-4AD9-9D63-3AE32F03978E}" type="parTrans" cxnId="{31386A72-D71D-4891-8E5C-A11DA20DA3A8}">
      <dgm:prSet/>
      <dgm:spPr/>
      <dgm:t>
        <a:bodyPr/>
        <a:lstStyle/>
        <a:p>
          <a:endParaRPr lang="en-US"/>
        </a:p>
      </dgm:t>
    </dgm:pt>
    <dgm:pt modelId="{5FE51DA3-2F1D-4908-AD38-1D224E4EB748}" type="sibTrans" cxnId="{31386A72-D71D-4891-8E5C-A11DA20DA3A8}">
      <dgm:prSet/>
      <dgm:spPr/>
      <dgm:t>
        <a:bodyPr/>
        <a:lstStyle/>
        <a:p>
          <a:endParaRPr lang="en-US"/>
        </a:p>
      </dgm:t>
    </dgm:pt>
    <dgm:pt modelId="{899A19B8-CDEE-4B62-A12F-D0857D74E0C6}">
      <dgm:prSet/>
      <dgm:spPr/>
      <dgm:t>
        <a:bodyPr/>
        <a:lstStyle/>
        <a:p>
          <a:r>
            <a:rPr lang="en-IN" dirty="0"/>
            <a:t>MAX_CPU_PERCENT – Max CPU percentage for external processes</a:t>
          </a:r>
          <a:endParaRPr lang="en-US" dirty="0"/>
        </a:p>
      </dgm:t>
    </dgm:pt>
    <dgm:pt modelId="{F488FE8A-F9AB-46FB-8D40-67E180071B01}" type="parTrans" cxnId="{47E01268-1244-4095-9AAE-94A808E5C9DA}">
      <dgm:prSet/>
      <dgm:spPr/>
      <dgm:t>
        <a:bodyPr/>
        <a:lstStyle/>
        <a:p>
          <a:endParaRPr lang="en-US"/>
        </a:p>
      </dgm:t>
    </dgm:pt>
    <dgm:pt modelId="{28E315B0-9927-474A-8091-EA2E86CFF6A1}" type="sibTrans" cxnId="{47E01268-1244-4095-9AAE-94A808E5C9DA}">
      <dgm:prSet/>
      <dgm:spPr/>
      <dgm:t>
        <a:bodyPr/>
        <a:lstStyle/>
        <a:p>
          <a:endParaRPr lang="en-US"/>
        </a:p>
      </dgm:t>
    </dgm:pt>
    <dgm:pt modelId="{2D45F250-A65F-45F3-A331-8FA2008432B3}">
      <dgm:prSet/>
      <dgm:spPr/>
      <dgm:t>
        <a:bodyPr/>
        <a:lstStyle/>
        <a:p>
          <a:r>
            <a:rPr lang="en-IN" dirty="0"/>
            <a:t>MAX_PROCESSES – Max number of external processes</a:t>
          </a:r>
          <a:endParaRPr lang="en-US" dirty="0"/>
        </a:p>
      </dgm:t>
    </dgm:pt>
    <dgm:pt modelId="{B661702D-D1D5-43AA-86FE-BC95331B1BBF}" type="parTrans" cxnId="{DEABDBFD-E890-471B-A190-0119B8884218}">
      <dgm:prSet/>
      <dgm:spPr/>
      <dgm:t>
        <a:bodyPr/>
        <a:lstStyle/>
        <a:p>
          <a:endParaRPr lang="en-US"/>
        </a:p>
      </dgm:t>
    </dgm:pt>
    <dgm:pt modelId="{292804A6-638E-4CDF-95A7-F28324A6655D}" type="sibTrans" cxnId="{DEABDBFD-E890-471B-A190-0119B8884218}">
      <dgm:prSet/>
      <dgm:spPr/>
      <dgm:t>
        <a:bodyPr/>
        <a:lstStyle/>
        <a:p>
          <a:endParaRPr lang="en-US"/>
        </a:p>
      </dgm:t>
    </dgm:pt>
    <dgm:pt modelId="{53647260-12B8-4787-96A2-FDE81EDA1F0E}">
      <dgm:prSet/>
      <dgm:spPr/>
      <dgm:t>
        <a:bodyPr/>
        <a:lstStyle/>
        <a:p>
          <a:r>
            <a:rPr lang="en-IN" dirty="0"/>
            <a:t>MAX_MEMORY – Max committed memory % for external processes</a:t>
          </a:r>
          <a:endParaRPr lang="en-US" dirty="0"/>
        </a:p>
      </dgm:t>
    </dgm:pt>
    <dgm:pt modelId="{81A667E4-3976-4A8A-9645-8CBB7E07B24F}" type="parTrans" cxnId="{B412B8AA-72EA-4625-A82E-3D68473BE43F}">
      <dgm:prSet/>
      <dgm:spPr/>
      <dgm:t>
        <a:bodyPr/>
        <a:lstStyle/>
        <a:p>
          <a:endParaRPr lang="en-US"/>
        </a:p>
      </dgm:t>
    </dgm:pt>
    <dgm:pt modelId="{C6DF61D3-B131-4486-A41E-0C4EB2A265C7}" type="sibTrans" cxnId="{B412B8AA-72EA-4625-A82E-3D68473BE43F}">
      <dgm:prSet/>
      <dgm:spPr/>
      <dgm:t>
        <a:bodyPr/>
        <a:lstStyle/>
        <a:p>
          <a:endParaRPr lang="en-US"/>
        </a:p>
      </dgm:t>
    </dgm:pt>
    <dgm:pt modelId="{1AA89461-59CF-4D28-9F80-33856F8E7379}">
      <dgm:prSet/>
      <dgm:spPr/>
      <dgm:t>
        <a:bodyPr/>
        <a:lstStyle/>
        <a:p>
          <a:r>
            <a:rPr lang="en-US" dirty="0"/>
            <a:t>AFFINITY – Control NODEs or CPUs for external processes</a:t>
          </a:r>
        </a:p>
      </dgm:t>
    </dgm:pt>
    <dgm:pt modelId="{17F34A8F-8313-4FCD-A75A-307C1D398813}" type="parTrans" cxnId="{37A3B892-4E83-4DFD-9BFF-B22EBCE35366}">
      <dgm:prSet/>
      <dgm:spPr/>
      <dgm:t>
        <a:bodyPr/>
        <a:lstStyle/>
        <a:p>
          <a:endParaRPr lang="en-US"/>
        </a:p>
      </dgm:t>
    </dgm:pt>
    <dgm:pt modelId="{A0D51F73-0485-4A17-B32E-27F46CAC550B}" type="sibTrans" cxnId="{37A3B892-4E83-4DFD-9BFF-B22EBCE35366}">
      <dgm:prSet/>
      <dgm:spPr/>
      <dgm:t>
        <a:bodyPr/>
        <a:lstStyle/>
        <a:p>
          <a:endParaRPr lang="en-US"/>
        </a:p>
      </dgm:t>
    </dgm:pt>
    <dgm:pt modelId="{0CF741FD-EEFA-48B1-9C91-0D4B92FE3027}" type="pres">
      <dgm:prSet presAssocID="{29014395-BD5B-45F8-90B4-9B528DE8BDD3}" presName="linear" presStyleCnt="0">
        <dgm:presLayoutVars>
          <dgm:animLvl val="lvl"/>
          <dgm:resizeHandles val="exact"/>
        </dgm:presLayoutVars>
      </dgm:prSet>
      <dgm:spPr/>
    </dgm:pt>
    <dgm:pt modelId="{FF60947A-A08A-4B1A-A7FA-AE2D8B4949C3}" type="pres">
      <dgm:prSet presAssocID="{7E902499-E236-4680-ADCF-946841F199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233747-8290-4BB6-B435-23F9C1AF1657}" type="pres">
      <dgm:prSet presAssocID="{C1442FC3-78DD-4E6F-BC04-48E351228D1F}" presName="spacer" presStyleCnt="0"/>
      <dgm:spPr/>
    </dgm:pt>
    <dgm:pt modelId="{9CCB4C7B-5CDC-4D84-9904-E6B3B398D449}" type="pres">
      <dgm:prSet presAssocID="{95806138-B21B-46F8-859A-702844CA91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5A3C40-A57B-4F1E-BF1F-02B3FF8D79D6}" type="pres">
      <dgm:prSet presAssocID="{0D279D82-0119-44AC-B4B9-8553CD1DE014}" presName="spacer" presStyleCnt="0"/>
      <dgm:spPr/>
    </dgm:pt>
    <dgm:pt modelId="{8078B33F-85CA-4832-A170-860B886CB327}" type="pres">
      <dgm:prSet presAssocID="{E9E92B48-260F-42CA-880C-6334F82A68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1E57C1-B0F0-4BF3-B8F5-8A57276B40DD}" type="pres">
      <dgm:prSet presAssocID="{F2511C3C-0332-445A-B27D-9DE0D8C62A5F}" presName="spacer" presStyleCnt="0"/>
      <dgm:spPr/>
    </dgm:pt>
    <dgm:pt modelId="{D86669C0-9711-4003-AE16-2B8B3DAEEA27}" type="pres">
      <dgm:prSet presAssocID="{59A8815A-ABD6-4713-B541-119F0E51C3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91C42B-ED57-4417-84B5-8497ECF3BEAD}" type="pres">
      <dgm:prSet presAssocID="{59A8815A-ABD6-4713-B541-119F0E51C32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46D7EE-E6A5-45F3-B9C5-D4D55CAA95A6}" type="presOf" srcId="{1AA89461-59CF-4D28-9F80-33856F8E7379}" destId="{F791C42B-ED57-4417-84B5-8497ECF3BEAD}" srcOrd="0" destOrd="3" presId="urn:microsoft.com/office/officeart/2005/8/layout/vList2"/>
    <dgm:cxn modelId="{37F8408F-CA60-4B07-97F0-17CE653753C3}" type="presOf" srcId="{29014395-BD5B-45F8-90B4-9B528DE8BDD3}" destId="{0CF741FD-EEFA-48B1-9C91-0D4B92FE3027}" srcOrd="0" destOrd="0" presId="urn:microsoft.com/office/officeart/2005/8/layout/vList2"/>
    <dgm:cxn modelId="{47E01268-1244-4095-9AAE-94A808E5C9DA}" srcId="{59A8815A-ABD6-4713-B541-119F0E51C326}" destId="{899A19B8-CDEE-4B62-A12F-D0857D74E0C6}" srcOrd="0" destOrd="0" parTransId="{F488FE8A-F9AB-46FB-8D40-67E180071B01}" sibTransId="{28E315B0-9927-474A-8091-EA2E86CFF6A1}"/>
    <dgm:cxn modelId="{DEABDBFD-E890-471B-A190-0119B8884218}" srcId="{59A8815A-ABD6-4713-B541-119F0E51C326}" destId="{2D45F250-A65F-45F3-A331-8FA2008432B3}" srcOrd="1" destOrd="0" parTransId="{B661702D-D1D5-43AA-86FE-BC95331B1BBF}" sibTransId="{292804A6-638E-4CDF-95A7-F28324A6655D}"/>
    <dgm:cxn modelId="{1F062461-1E6B-4545-AFA9-71BD1F22570B}" type="presOf" srcId="{2D45F250-A65F-45F3-A331-8FA2008432B3}" destId="{F791C42B-ED57-4417-84B5-8497ECF3BEAD}" srcOrd="0" destOrd="1" presId="urn:microsoft.com/office/officeart/2005/8/layout/vList2"/>
    <dgm:cxn modelId="{C2AF56E1-928A-4C00-B8B3-845ABC8D071C}" type="presOf" srcId="{59A8815A-ABD6-4713-B541-119F0E51C326}" destId="{D86669C0-9711-4003-AE16-2B8B3DAEEA27}" srcOrd="0" destOrd="0" presId="urn:microsoft.com/office/officeart/2005/8/layout/vList2"/>
    <dgm:cxn modelId="{B412B8AA-72EA-4625-A82E-3D68473BE43F}" srcId="{59A8815A-ABD6-4713-B541-119F0E51C326}" destId="{53647260-12B8-4787-96A2-FDE81EDA1F0E}" srcOrd="2" destOrd="0" parTransId="{81A667E4-3976-4A8A-9645-8CBB7E07B24F}" sibTransId="{C6DF61D3-B131-4486-A41E-0C4EB2A265C7}"/>
    <dgm:cxn modelId="{828FA3DC-4D75-48A6-B5AF-5BE2EBC9F52A}" type="presOf" srcId="{53647260-12B8-4787-96A2-FDE81EDA1F0E}" destId="{F791C42B-ED57-4417-84B5-8497ECF3BEAD}" srcOrd="0" destOrd="2" presId="urn:microsoft.com/office/officeart/2005/8/layout/vList2"/>
    <dgm:cxn modelId="{55BF4D0C-0EB4-4050-829D-A1F6508FA136}" srcId="{29014395-BD5B-45F8-90B4-9B528DE8BDD3}" destId="{95806138-B21B-46F8-859A-702844CA9134}" srcOrd="1" destOrd="0" parTransId="{45F95076-F47D-4BA7-8413-3AC3AA17AD7D}" sibTransId="{0D279D82-0119-44AC-B4B9-8553CD1DE014}"/>
    <dgm:cxn modelId="{F947FD5D-4A4B-4106-AEEC-4A8A3D7AEB21}" type="presOf" srcId="{E9E92B48-260F-42CA-880C-6334F82A6863}" destId="{8078B33F-85CA-4832-A170-860B886CB327}" srcOrd="0" destOrd="0" presId="urn:microsoft.com/office/officeart/2005/8/layout/vList2"/>
    <dgm:cxn modelId="{C209DD0A-ADDC-40A9-BC40-F17B33389C31}" type="presOf" srcId="{95806138-B21B-46F8-859A-702844CA9134}" destId="{9CCB4C7B-5CDC-4D84-9904-E6B3B398D449}" srcOrd="0" destOrd="0" presId="urn:microsoft.com/office/officeart/2005/8/layout/vList2"/>
    <dgm:cxn modelId="{37A3B892-4E83-4DFD-9BFF-B22EBCE35366}" srcId="{59A8815A-ABD6-4713-B541-119F0E51C326}" destId="{1AA89461-59CF-4D28-9F80-33856F8E7379}" srcOrd="3" destOrd="0" parTransId="{17F34A8F-8313-4FCD-A75A-307C1D398813}" sibTransId="{A0D51F73-0485-4A17-B32E-27F46CAC550B}"/>
    <dgm:cxn modelId="{CD4D13C9-8025-463A-99B6-E2CFC4FFBA5E}" srcId="{29014395-BD5B-45F8-90B4-9B528DE8BDD3}" destId="{E9E92B48-260F-42CA-880C-6334F82A6863}" srcOrd="2" destOrd="0" parTransId="{C783D57E-D942-4D80-A0C0-D712773344F1}" sibTransId="{F2511C3C-0332-445A-B27D-9DE0D8C62A5F}"/>
    <dgm:cxn modelId="{31386A72-D71D-4891-8E5C-A11DA20DA3A8}" srcId="{29014395-BD5B-45F8-90B4-9B528DE8BDD3}" destId="{59A8815A-ABD6-4713-B541-119F0E51C326}" srcOrd="3" destOrd="0" parTransId="{A5660683-318C-4AD9-9D63-3AE32F03978E}" sibTransId="{5FE51DA3-2F1D-4908-AD38-1D224E4EB748}"/>
    <dgm:cxn modelId="{863591C4-5AC0-4F77-A465-E1906D4C4422}" type="presOf" srcId="{7E902499-E236-4680-ADCF-946841F1996C}" destId="{FF60947A-A08A-4B1A-A7FA-AE2D8B4949C3}" srcOrd="0" destOrd="0" presId="urn:microsoft.com/office/officeart/2005/8/layout/vList2"/>
    <dgm:cxn modelId="{85AFD4DF-1214-4D15-B966-1CD5E14CB593}" type="presOf" srcId="{899A19B8-CDEE-4B62-A12F-D0857D74E0C6}" destId="{F791C42B-ED57-4417-84B5-8497ECF3BEAD}" srcOrd="0" destOrd="0" presId="urn:microsoft.com/office/officeart/2005/8/layout/vList2"/>
    <dgm:cxn modelId="{D2A6D640-A5E5-4828-BDB5-BFA9128EAA67}" srcId="{29014395-BD5B-45F8-90B4-9B528DE8BDD3}" destId="{7E902499-E236-4680-ADCF-946841F1996C}" srcOrd="0" destOrd="0" parTransId="{7B914CCF-4E48-4C11-85B3-2EB637C7CB5F}" sibTransId="{C1442FC3-78DD-4E6F-BC04-48E351228D1F}"/>
    <dgm:cxn modelId="{F04133E9-1A62-4A00-9E49-BA8CE7FDEC1F}" type="presParOf" srcId="{0CF741FD-EEFA-48B1-9C91-0D4B92FE3027}" destId="{FF60947A-A08A-4B1A-A7FA-AE2D8B4949C3}" srcOrd="0" destOrd="0" presId="urn:microsoft.com/office/officeart/2005/8/layout/vList2"/>
    <dgm:cxn modelId="{789B911C-A855-4E23-8681-50710C0DC30F}" type="presParOf" srcId="{0CF741FD-EEFA-48B1-9C91-0D4B92FE3027}" destId="{15233747-8290-4BB6-B435-23F9C1AF1657}" srcOrd="1" destOrd="0" presId="urn:microsoft.com/office/officeart/2005/8/layout/vList2"/>
    <dgm:cxn modelId="{3CC8B2F9-FBB7-4916-BCE8-FFF7A9D4B097}" type="presParOf" srcId="{0CF741FD-EEFA-48B1-9C91-0D4B92FE3027}" destId="{9CCB4C7B-5CDC-4D84-9904-E6B3B398D449}" srcOrd="2" destOrd="0" presId="urn:microsoft.com/office/officeart/2005/8/layout/vList2"/>
    <dgm:cxn modelId="{AF21816A-D054-49D3-B540-4665D5D6300A}" type="presParOf" srcId="{0CF741FD-EEFA-48B1-9C91-0D4B92FE3027}" destId="{D65A3C40-A57B-4F1E-BF1F-02B3FF8D79D6}" srcOrd="3" destOrd="0" presId="urn:microsoft.com/office/officeart/2005/8/layout/vList2"/>
    <dgm:cxn modelId="{4720B925-D170-4C17-B163-BA1C2BC345D9}" type="presParOf" srcId="{0CF741FD-EEFA-48B1-9C91-0D4B92FE3027}" destId="{8078B33F-85CA-4832-A170-860B886CB327}" srcOrd="4" destOrd="0" presId="urn:microsoft.com/office/officeart/2005/8/layout/vList2"/>
    <dgm:cxn modelId="{D69C0E29-066A-4089-807E-5BB5D142D0D4}" type="presParOf" srcId="{0CF741FD-EEFA-48B1-9C91-0D4B92FE3027}" destId="{4C1E57C1-B0F0-4BF3-B8F5-8A57276B40DD}" srcOrd="5" destOrd="0" presId="urn:microsoft.com/office/officeart/2005/8/layout/vList2"/>
    <dgm:cxn modelId="{3F7FD77D-D993-4E5A-A5FF-478ACD44BFE2}" type="presParOf" srcId="{0CF741FD-EEFA-48B1-9C91-0D4B92FE3027}" destId="{D86669C0-9711-4003-AE16-2B8B3DAEEA27}" srcOrd="6" destOrd="0" presId="urn:microsoft.com/office/officeart/2005/8/layout/vList2"/>
    <dgm:cxn modelId="{7143118E-A189-4C9D-9EE5-5C0A12486961}" type="presParOf" srcId="{0CF741FD-EEFA-48B1-9C91-0D4B92FE3027}" destId="{F791C42B-ED57-4417-84B5-8497ECF3BEA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47DE70-2477-4396-846D-996C3DE1060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12306-44F3-4DBD-8205-78039E99769E}">
      <dgm:prSet/>
      <dgm:spPr/>
      <dgm:t>
        <a:bodyPr/>
        <a:lstStyle/>
        <a:p>
          <a:r>
            <a:rPr lang="en-IN" dirty="0"/>
            <a:t>Install R Services (In Database)</a:t>
          </a:r>
          <a:endParaRPr lang="en-US" dirty="0"/>
        </a:p>
      </dgm:t>
    </dgm:pt>
    <dgm:pt modelId="{A760884B-7F30-40A4-800C-C7BF18E2AFE8}" type="parTrans" cxnId="{ED67B3C5-3032-431C-AB95-31BB7D3D8F9E}">
      <dgm:prSet/>
      <dgm:spPr/>
      <dgm:t>
        <a:bodyPr/>
        <a:lstStyle/>
        <a:p>
          <a:endParaRPr lang="en-US"/>
        </a:p>
      </dgm:t>
    </dgm:pt>
    <dgm:pt modelId="{31CDA7A6-FD17-4167-9E53-38C7A217CB0F}" type="sibTrans" cxnId="{ED67B3C5-3032-431C-AB95-31BB7D3D8F9E}">
      <dgm:prSet/>
      <dgm:spPr/>
      <dgm:t>
        <a:bodyPr/>
        <a:lstStyle/>
        <a:p>
          <a:endParaRPr lang="en-US"/>
        </a:p>
      </dgm:t>
    </dgm:pt>
    <dgm:pt modelId="{BDA047F5-432D-4B77-B683-09CFFE12AA25}">
      <dgm:prSet/>
      <dgm:spPr/>
      <dgm:t>
        <a:bodyPr/>
        <a:lstStyle/>
        <a:p>
          <a:r>
            <a:rPr lang="en-US" dirty="0"/>
            <a:t>Develop model</a:t>
          </a:r>
        </a:p>
      </dgm:t>
    </dgm:pt>
    <dgm:pt modelId="{8732B49C-8FB1-4113-ABEC-19A79C214DC5}" type="parTrans" cxnId="{AFA12256-3D32-486F-8268-116F9EDC9D15}">
      <dgm:prSet/>
      <dgm:spPr/>
      <dgm:t>
        <a:bodyPr/>
        <a:lstStyle/>
        <a:p>
          <a:endParaRPr lang="en-US"/>
        </a:p>
      </dgm:t>
    </dgm:pt>
    <dgm:pt modelId="{BA63DDBD-2B2A-45BA-9FC7-826AB9042C71}" type="sibTrans" cxnId="{AFA12256-3D32-486F-8268-116F9EDC9D15}">
      <dgm:prSet/>
      <dgm:spPr/>
      <dgm:t>
        <a:bodyPr/>
        <a:lstStyle/>
        <a:p>
          <a:endParaRPr lang="en-US"/>
        </a:p>
      </dgm:t>
    </dgm:pt>
    <dgm:pt modelId="{3420A272-6B73-4EDD-BF9B-C01DCCB07041}">
      <dgm:prSet/>
      <dgm:spPr/>
      <dgm:t>
        <a:bodyPr/>
        <a:lstStyle/>
        <a:p>
          <a:r>
            <a:rPr lang="en-IN" dirty="0"/>
            <a:t>Train and save model</a:t>
          </a:r>
          <a:endParaRPr lang="en-US" dirty="0"/>
        </a:p>
      </dgm:t>
    </dgm:pt>
    <dgm:pt modelId="{39B70066-99A7-489B-9B70-8721A224FB54}" type="parTrans" cxnId="{9476EDB4-AD35-4F25-939E-DBC6D6F9D4AB}">
      <dgm:prSet/>
      <dgm:spPr/>
      <dgm:t>
        <a:bodyPr/>
        <a:lstStyle/>
        <a:p>
          <a:endParaRPr lang="en-US"/>
        </a:p>
      </dgm:t>
    </dgm:pt>
    <dgm:pt modelId="{85425DE4-89CE-420F-A1D2-EBC2A6E574DD}" type="sibTrans" cxnId="{9476EDB4-AD35-4F25-939E-DBC6D6F9D4AB}">
      <dgm:prSet/>
      <dgm:spPr/>
      <dgm:t>
        <a:bodyPr/>
        <a:lstStyle/>
        <a:p>
          <a:endParaRPr lang="en-US"/>
        </a:p>
      </dgm:t>
    </dgm:pt>
    <dgm:pt modelId="{82EA2305-BDA3-40F8-9554-729B47B8CD44}">
      <dgm:prSet/>
      <dgm:spPr/>
      <dgm:t>
        <a:bodyPr/>
        <a:lstStyle/>
        <a:p>
          <a:r>
            <a:rPr lang="en-IN" dirty="0"/>
            <a:t>Operationalize the model</a:t>
          </a:r>
          <a:endParaRPr lang="en-US" dirty="0"/>
        </a:p>
      </dgm:t>
    </dgm:pt>
    <dgm:pt modelId="{2DE92C25-C541-43CC-A1E2-4ECDBBC9664D}" type="parTrans" cxnId="{7FD2D847-62C6-43F6-A853-2D6CD13B9EFB}">
      <dgm:prSet/>
      <dgm:spPr/>
      <dgm:t>
        <a:bodyPr/>
        <a:lstStyle/>
        <a:p>
          <a:endParaRPr lang="en-US"/>
        </a:p>
      </dgm:t>
    </dgm:pt>
    <dgm:pt modelId="{66A67D4D-BA28-4E89-AF2B-C99F60A5DD77}" type="sibTrans" cxnId="{7FD2D847-62C6-43F6-A853-2D6CD13B9EFB}">
      <dgm:prSet/>
      <dgm:spPr/>
      <dgm:t>
        <a:bodyPr/>
        <a:lstStyle/>
        <a:p>
          <a:endParaRPr lang="en-US"/>
        </a:p>
      </dgm:t>
    </dgm:pt>
    <dgm:pt modelId="{585DF483-E8B6-4972-AC40-9F897EDAB5D2}">
      <dgm:prSet/>
      <dgm:spPr/>
      <dgm:t>
        <a:bodyPr/>
        <a:lstStyle/>
        <a:p>
          <a:r>
            <a:rPr lang="en-IN" dirty="0"/>
            <a:t>Tune and configure for production</a:t>
          </a:r>
          <a:endParaRPr lang="en-US" dirty="0"/>
        </a:p>
      </dgm:t>
    </dgm:pt>
    <dgm:pt modelId="{954DC1A3-E606-438A-B6BA-BB0CDD085A0B}" type="parTrans" cxnId="{27B3C0A0-1974-4451-B1DE-B62D9147CAD2}">
      <dgm:prSet/>
      <dgm:spPr/>
      <dgm:t>
        <a:bodyPr/>
        <a:lstStyle/>
        <a:p>
          <a:endParaRPr lang="en-US"/>
        </a:p>
      </dgm:t>
    </dgm:pt>
    <dgm:pt modelId="{451CF286-5182-4298-B2CC-4FCD0A06FB73}" type="sibTrans" cxnId="{27B3C0A0-1974-4451-B1DE-B62D9147CAD2}">
      <dgm:prSet/>
      <dgm:spPr/>
      <dgm:t>
        <a:bodyPr/>
        <a:lstStyle/>
        <a:p>
          <a:endParaRPr lang="en-US"/>
        </a:p>
      </dgm:t>
    </dgm:pt>
    <dgm:pt modelId="{B37FDC4B-8FBD-4CD2-AFC6-93E71B56BEA6}">
      <dgm:prSet/>
      <dgm:spPr/>
      <dgm:t>
        <a:bodyPr/>
        <a:lstStyle/>
        <a:p>
          <a:r>
            <a:rPr lang="en-IN" dirty="0"/>
            <a:t>Enable and verify</a:t>
          </a:r>
          <a:endParaRPr lang="en-US" dirty="0"/>
        </a:p>
      </dgm:t>
    </dgm:pt>
    <dgm:pt modelId="{0FA0D37F-AA96-437B-AB20-2645E727540C}" type="parTrans" cxnId="{F7139BDD-6997-4058-9E95-B87283B725E9}">
      <dgm:prSet/>
      <dgm:spPr/>
      <dgm:t>
        <a:bodyPr/>
        <a:lstStyle/>
        <a:p>
          <a:endParaRPr lang="en-US"/>
        </a:p>
      </dgm:t>
    </dgm:pt>
    <dgm:pt modelId="{5A5DF5E1-DB3C-4F25-BE71-30C61BF20B01}" type="sibTrans" cxnId="{F7139BDD-6997-4058-9E95-B87283B725E9}">
      <dgm:prSet/>
      <dgm:spPr/>
      <dgm:t>
        <a:bodyPr/>
        <a:lstStyle/>
        <a:p>
          <a:endParaRPr lang="en-US"/>
        </a:p>
      </dgm:t>
    </dgm:pt>
    <dgm:pt modelId="{E7A400A7-63A3-4FFF-9634-59914F9C7334}" type="pres">
      <dgm:prSet presAssocID="{8E47DE70-2477-4396-846D-996C3DE10606}" presName="rootnode" presStyleCnt="0">
        <dgm:presLayoutVars>
          <dgm:chMax/>
          <dgm:chPref/>
          <dgm:dir/>
          <dgm:animLvl val="lvl"/>
        </dgm:presLayoutVars>
      </dgm:prSet>
      <dgm:spPr/>
    </dgm:pt>
    <dgm:pt modelId="{4555ED69-00BC-494B-A0C9-EE8E07B53B56}" type="pres">
      <dgm:prSet presAssocID="{4D912306-44F3-4DBD-8205-78039E99769E}" presName="composite" presStyleCnt="0"/>
      <dgm:spPr/>
    </dgm:pt>
    <dgm:pt modelId="{1F7D3EF9-2906-4DCA-9BDD-7EEF55D495C4}" type="pres">
      <dgm:prSet presAssocID="{4D912306-44F3-4DBD-8205-78039E99769E}" presName="LShape" presStyleLbl="alignNode1" presStyleIdx="0" presStyleCnt="11"/>
      <dgm:spPr/>
    </dgm:pt>
    <dgm:pt modelId="{661363C0-B7B4-4EF2-8135-7375D57723A4}" type="pres">
      <dgm:prSet presAssocID="{4D912306-44F3-4DBD-8205-78039E99769E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776D460-7972-450A-BCB3-C6B2B6E6A4F5}" type="pres">
      <dgm:prSet presAssocID="{4D912306-44F3-4DBD-8205-78039E99769E}" presName="Triangle" presStyleLbl="alignNode1" presStyleIdx="1" presStyleCnt="11"/>
      <dgm:spPr/>
    </dgm:pt>
    <dgm:pt modelId="{C05D1171-C1EB-4174-841B-E7E468B8A6D9}" type="pres">
      <dgm:prSet presAssocID="{31CDA7A6-FD17-4167-9E53-38C7A217CB0F}" presName="sibTrans" presStyleCnt="0"/>
      <dgm:spPr/>
    </dgm:pt>
    <dgm:pt modelId="{FC760FF9-2D73-4BF6-8C61-172E8AC6E51A}" type="pres">
      <dgm:prSet presAssocID="{31CDA7A6-FD17-4167-9E53-38C7A217CB0F}" presName="space" presStyleCnt="0"/>
      <dgm:spPr/>
    </dgm:pt>
    <dgm:pt modelId="{0FA8CE83-C957-4010-90FD-36DC911C5B1D}" type="pres">
      <dgm:prSet presAssocID="{B37FDC4B-8FBD-4CD2-AFC6-93E71B56BEA6}" presName="composite" presStyleCnt="0"/>
      <dgm:spPr/>
    </dgm:pt>
    <dgm:pt modelId="{FE642003-C4A1-40C5-AF9C-9F1CE64D006B}" type="pres">
      <dgm:prSet presAssocID="{B37FDC4B-8FBD-4CD2-AFC6-93E71B56BEA6}" presName="LShape" presStyleLbl="alignNode1" presStyleIdx="2" presStyleCnt="11"/>
      <dgm:spPr/>
    </dgm:pt>
    <dgm:pt modelId="{DEFDB62A-F58B-4827-A7AC-17A276E86068}" type="pres">
      <dgm:prSet presAssocID="{B37FDC4B-8FBD-4CD2-AFC6-93E71B56BEA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0B2DFF6-0B23-471E-A127-F86D15E242E0}" type="pres">
      <dgm:prSet presAssocID="{B37FDC4B-8FBD-4CD2-AFC6-93E71B56BEA6}" presName="Triangle" presStyleLbl="alignNode1" presStyleIdx="3" presStyleCnt="11"/>
      <dgm:spPr/>
    </dgm:pt>
    <dgm:pt modelId="{5FC5E0C7-451F-437E-85D7-E213CCD9000C}" type="pres">
      <dgm:prSet presAssocID="{5A5DF5E1-DB3C-4F25-BE71-30C61BF20B01}" presName="sibTrans" presStyleCnt="0"/>
      <dgm:spPr/>
    </dgm:pt>
    <dgm:pt modelId="{8F752C2D-DD84-44DE-8C66-6FB498C08378}" type="pres">
      <dgm:prSet presAssocID="{5A5DF5E1-DB3C-4F25-BE71-30C61BF20B01}" presName="space" presStyleCnt="0"/>
      <dgm:spPr/>
    </dgm:pt>
    <dgm:pt modelId="{97E060DF-A8CB-440A-BF2B-737F626E2C36}" type="pres">
      <dgm:prSet presAssocID="{BDA047F5-432D-4B77-B683-09CFFE12AA25}" presName="composite" presStyleCnt="0"/>
      <dgm:spPr/>
    </dgm:pt>
    <dgm:pt modelId="{78EE8667-AE86-4D68-BCA8-2294F69CE538}" type="pres">
      <dgm:prSet presAssocID="{BDA047F5-432D-4B77-B683-09CFFE12AA25}" presName="LShape" presStyleLbl="alignNode1" presStyleIdx="4" presStyleCnt="11"/>
      <dgm:spPr/>
    </dgm:pt>
    <dgm:pt modelId="{C762746A-7635-418E-89B5-66094591C3B2}" type="pres">
      <dgm:prSet presAssocID="{BDA047F5-432D-4B77-B683-09CFFE12AA25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6B3C0C9-3A99-4850-90F2-508C43359B7F}" type="pres">
      <dgm:prSet presAssocID="{BDA047F5-432D-4B77-B683-09CFFE12AA25}" presName="Triangle" presStyleLbl="alignNode1" presStyleIdx="5" presStyleCnt="11"/>
      <dgm:spPr/>
    </dgm:pt>
    <dgm:pt modelId="{0570D5B0-7DF0-437A-A96D-84185CC1177E}" type="pres">
      <dgm:prSet presAssocID="{BA63DDBD-2B2A-45BA-9FC7-826AB9042C71}" presName="sibTrans" presStyleCnt="0"/>
      <dgm:spPr/>
    </dgm:pt>
    <dgm:pt modelId="{36C64761-4351-4A8C-8069-091ABA15D25C}" type="pres">
      <dgm:prSet presAssocID="{BA63DDBD-2B2A-45BA-9FC7-826AB9042C71}" presName="space" presStyleCnt="0"/>
      <dgm:spPr/>
    </dgm:pt>
    <dgm:pt modelId="{CD83B256-7B49-4236-8C5E-958DC1F26B04}" type="pres">
      <dgm:prSet presAssocID="{3420A272-6B73-4EDD-BF9B-C01DCCB07041}" presName="composite" presStyleCnt="0"/>
      <dgm:spPr/>
    </dgm:pt>
    <dgm:pt modelId="{57152220-2001-43CE-9510-7D175E9D793A}" type="pres">
      <dgm:prSet presAssocID="{3420A272-6B73-4EDD-BF9B-C01DCCB07041}" presName="LShape" presStyleLbl="alignNode1" presStyleIdx="6" presStyleCnt="11"/>
      <dgm:spPr/>
    </dgm:pt>
    <dgm:pt modelId="{269BCF7F-1650-40E0-906E-60457C3AC927}" type="pres">
      <dgm:prSet presAssocID="{3420A272-6B73-4EDD-BF9B-C01DCCB0704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B99511E0-EB3C-4EB6-A933-5A74AECA7901}" type="pres">
      <dgm:prSet presAssocID="{3420A272-6B73-4EDD-BF9B-C01DCCB07041}" presName="Triangle" presStyleLbl="alignNode1" presStyleIdx="7" presStyleCnt="11"/>
      <dgm:spPr/>
    </dgm:pt>
    <dgm:pt modelId="{B87F1FE6-750B-47A6-AD4F-E42C4EF4A597}" type="pres">
      <dgm:prSet presAssocID="{85425DE4-89CE-420F-A1D2-EBC2A6E574DD}" presName="sibTrans" presStyleCnt="0"/>
      <dgm:spPr/>
    </dgm:pt>
    <dgm:pt modelId="{544CA90C-D3F5-46CE-B0BA-3C5E12B675A2}" type="pres">
      <dgm:prSet presAssocID="{85425DE4-89CE-420F-A1D2-EBC2A6E574DD}" presName="space" presStyleCnt="0"/>
      <dgm:spPr/>
    </dgm:pt>
    <dgm:pt modelId="{631076BA-5FE2-4CBF-B84C-285E06C0D52A}" type="pres">
      <dgm:prSet presAssocID="{82EA2305-BDA3-40F8-9554-729B47B8CD44}" presName="composite" presStyleCnt="0"/>
      <dgm:spPr/>
    </dgm:pt>
    <dgm:pt modelId="{A8C768CC-EADA-4D32-A01D-D05A73D5D385}" type="pres">
      <dgm:prSet presAssocID="{82EA2305-BDA3-40F8-9554-729B47B8CD44}" presName="LShape" presStyleLbl="alignNode1" presStyleIdx="8" presStyleCnt="11"/>
      <dgm:spPr/>
    </dgm:pt>
    <dgm:pt modelId="{58692497-5A95-48D0-AF62-638043534F88}" type="pres">
      <dgm:prSet presAssocID="{82EA2305-BDA3-40F8-9554-729B47B8CD4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5CA9768-2A83-402B-ABF0-85FAFBAEA715}" type="pres">
      <dgm:prSet presAssocID="{82EA2305-BDA3-40F8-9554-729B47B8CD44}" presName="Triangle" presStyleLbl="alignNode1" presStyleIdx="9" presStyleCnt="11"/>
      <dgm:spPr/>
    </dgm:pt>
    <dgm:pt modelId="{2D889FD7-4C59-46AD-AC5E-E52074D91412}" type="pres">
      <dgm:prSet presAssocID="{66A67D4D-BA28-4E89-AF2B-C99F60A5DD77}" presName="sibTrans" presStyleCnt="0"/>
      <dgm:spPr/>
    </dgm:pt>
    <dgm:pt modelId="{062F570B-EFB1-4163-B976-60F122B4CB55}" type="pres">
      <dgm:prSet presAssocID="{66A67D4D-BA28-4E89-AF2B-C99F60A5DD77}" presName="space" presStyleCnt="0"/>
      <dgm:spPr/>
    </dgm:pt>
    <dgm:pt modelId="{826B3FF6-6458-4839-9625-BF09C6D1D849}" type="pres">
      <dgm:prSet presAssocID="{585DF483-E8B6-4972-AC40-9F897EDAB5D2}" presName="composite" presStyleCnt="0"/>
      <dgm:spPr/>
    </dgm:pt>
    <dgm:pt modelId="{5CDB5610-EA1B-4FD7-8B04-057B8A68A9B7}" type="pres">
      <dgm:prSet presAssocID="{585DF483-E8B6-4972-AC40-9F897EDAB5D2}" presName="LShape" presStyleLbl="alignNode1" presStyleIdx="10" presStyleCnt="11"/>
      <dgm:spPr/>
    </dgm:pt>
    <dgm:pt modelId="{5A3FE422-EBC4-439F-92AA-FE16EBD068FB}" type="pres">
      <dgm:prSet presAssocID="{585DF483-E8B6-4972-AC40-9F897EDAB5D2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67B3C5-3032-431C-AB95-31BB7D3D8F9E}" srcId="{8E47DE70-2477-4396-846D-996C3DE10606}" destId="{4D912306-44F3-4DBD-8205-78039E99769E}" srcOrd="0" destOrd="0" parTransId="{A760884B-7F30-40A4-800C-C7BF18E2AFE8}" sibTransId="{31CDA7A6-FD17-4167-9E53-38C7A217CB0F}"/>
    <dgm:cxn modelId="{09C92D0C-0ABD-470C-B0AE-8D9524FB6CFA}" type="presOf" srcId="{4D912306-44F3-4DBD-8205-78039E99769E}" destId="{661363C0-B7B4-4EF2-8135-7375D57723A4}" srcOrd="0" destOrd="0" presId="urn:microsoft.com/office/officeart/2009/3/layout/StepUpProcess"/>
    <dgm:cxn modelId="{87FE9CC9-C3E7-423B-9354-5A04238B67DA}" type="presOf" srcId="{8E47DE70-2477-4396-846D-996C3DE10606}" destId="{E7A400A7-63A3-4FFF-9634-59914F9C7334}" srcOrd="0" destOrd="0" presId="urn:microsoft.com/office/officeart/2009/3/layout/StepUpProcess"/>
    <dgm:cxn modelId="{9551A0EF-10A6-4F49-B4D9-93CA2D4CBC35}" type="presOf" srcId="{3420A272-6B73-4EDD-BF9B-C01DCCB07041}" destId="{269BCF7F-1650-40E0-906E-60457C3AC927}" srcOrd="0" destOrd="0" presId="urn:microsoft.com/office/officeart/2009/3/layout/StepUpProcess"/>
    <dgm:cxn modelId="{7FD2D847-62C6-43F6-A853-2D6CD13B9EFB}" srcId="{8E47DE70-2477-4396-846D-996C3DE10606}" destId="{82EA2305-BDA3-40F8-9554-729B47B8CD44}" srcOrd="4" destOrd="0" parTransId="{2DE92C25-C541-43CC-A1E2-4ECDBBC9664D}" sibTransId="{66A67D4D-BA28-4E89-AF2B-C99F60A5DD77}"/>
    <dgm:cxn modelId="{529E97EF-152A-40F9-B10D-3F674FC298C7}" type="presOf" srcId="{82EA2305-BDA3-40F8-9554-729B47B8CD44}" destId="{58692497-5A95-48D0-AF62-638043534F88}" srcOrd="0" destOrd="0" presId="urn:microsoft.com/office/officeart/2009/3/layout/StepUpProcess"/>
    <dgm:cxn modelId="{F7139BDD-6997-4058-9E95-B87283B725E9}" srcId="{8E47DE70-2477-4396-846D-996C3DE10606}" destId="{B37FDC4B-8FBD-4CD2-AFC6-93E71B56BEA6}" srcOrd="1" destOrd="0" parTransId="{0FA0D37F-AA96-437B-AB20-2645E727540C}" sibTransId="{5A5DF5E1-DB3C-4F25-BE71-30C61BF20B01}"/>
    <dgm:cxn modelId="{AFA12256-3D32-486F-8268-116F9EDC9D15}" srcId="{8E47DE70-2477-4396-846D-996C3DE10606}" destId="{BDA047F5-432D-4B77-B683-09CFFE12AA25}" srcOrd="2" destOrd="0" parTransId="{8732B49C-8FB1-4113-ABEC-19A79C214DC5}" sibTransId="{BA63DDBD-2B2A-45BA-9FC7-826AB9042C71}"/>
    <dgm:cxn modelId="{7BFC8A3E-A78B-4771-A644-86003F25C75A}" type="presOf" srcId="{BDA047F5-432D-4B77-B683-09CFFE12AA25}" destId="{C762746A-7635-418E-89B5-66094591C3B2}" srcOrd="0" destOrd="0" presId="urn:microsoft.com/office/officeart/2009/3/layout/StepUpProcess"/>
    <dgm:cxn modelId="{1FD3AA68-6556-4285-8563-38FC10D08AA2}" type="presOf" srcId="{585DF483-E8B6-4972-AC40-9F897EDAB5D2}" destId="{5A3FE422-EBC4-439F-92AA-FE16EBD068FB}" srcOrd="0" destOrd="0" presId="urn:microsoft.com/office/officeart/2009/3/layout/StepUpProcess"/>
    <dgm:cxn modelId="{3AEE4EDA-E8EF-4308-806C-2DBEE416D5A9}" type="presOf" srcId="{B37FDC4B-8FBD-4CD2-AFC6-93E71B56BEA6}" destId="{DEFDB62A-F58B-4827-A7AC-17A276E86068}" srcOrd="0" destOrd="0" presId="urn:microsoft.com/office/officeart/2009/3/layout/StepUpProcess"/>
    <dgm:cxn modelId="{27B3C0A0-1974-4451-B1DE-B62D9147CAD2}" srcId="{8E47DE70-2477-4396-846D-996C3DE10606}" destId="{585DF483-E8B6-4972-AC40-9F897EDAB5D2}" srcOrd="5" destOrd="0" parTransId="{954DC1A3-E606-438A-B6BA-BB0CDD085A0B}" sibTransId="{451CF286-5182-4298-B2CC-4FCD0A06FB73}"/>
    <dgm:cxn modelId="{9476EDB4-AD35-4F25-939E-DBC6D6F9D4AB}" srcId="{8E47DE70-2477-4396-846D-996C3DE10606}" destId="{3420A272-6B73-4EDD-BF9B-C01DCCB07041}" srcOrd="3" destOrd="0" parTransId="{39B70066-99A7-489B-9B70-8721A224FB54}" sibTransId="{85425DE4-89CE-420F-A1D2-EBC2A6E574DD}"/>
    <dgm:cxn modelId="{6054ED9C-2CF3-4C52-A3AD-145679680777}" type="presParOf" srcId="{E7A400A7-63A3-4FFF-9634-59914F9C7334}" destId="{4555ED69-00BC-494B-A0C9-EE8E07B53B56}" srcOrd="0" destOrd="0" presId="urn:microsoft.com/office/officeart/2009/3/layout/StepUpProcess"/>
    <dgm:cxn modelId="{747684F3-3B80-488D-8175-62824189E90E}" type="presParOf" srcId="{4555ED69-00BC-494B-A0C9-EE8E07B53B56}" destId="{1F7D3EF9-2906-4DCA-9BDD-7EEF55D495C4}" srcOrd="0" destOrd="0" presId="urn:microsoft.com/office/officeart/2009/3/layout/StepUpProcess"/>
    <dgm:cxn modelId="{DD728D6B-C3D5-4482-891E-538AEACEEA75}" type="presParOf" srcId="{4555ED69-00BC-494B-A0C9-EE8E07B53B56}" destId="{661363C0-B7B4-4EF2-8135-7375D57723A4}" srcOrd="1" destOrd="0" presId="urn:microsoft.com/office/officeart/2009/3/layout/StepUpProcess"/>
    <dgm:cxn modelId="{408DD35D-B93F-409D-A15A-974FE1ED2B5B}" type="presParOf" srcId="{4555ED69-00BC-494B-A0C9-EE8E07B53B56}" destId="{1776D460-7972-450A-BCB3-C6B2B6E6A4F5}" srcOrd="2" destOrd="0" presId="urn:microsoft.com/office/officeart/2009/3/layout/StepUpProcess"/>
    <dgm:cxn modelId="{A92FEF8C-7DE8-47F2-AC5F-08D58051975A}" type="presParOf" srcId="{E7A400A7-63A3-4FFF-9634-59914F9C7334}" destId="{C05D1171-C1EB-4174-841B-E7E468B8A6D9}" srcOrd="1" destOrd="0" presId="urn:microsoft.com/office/officeart/2009/3/layout/StepUpProcess"/>
    <dgm:cxn modelId="{2C4BA7A3-FB1E-474B-B093-180FEA414C6B}" type="presParOf" srcId="{C05D1171-C1EB-4174-841B-E7E468B8A6D9}" destId="{FC760FF9-2D73-4BF6-8C61-172E8AC6E51A}" srcOrd="0" destOrd="0" presId="urn:microsoft.com/office/officeart/2009/3/layout/StepUpProcess"/>
    <dgm:cxn modelId="{79F4A696-EBD4-4463-968E-59BF2296CEE5}" type="presParOf" srcId="{E7A400A7-63A3-4FFF-9634-59914F9C7334}" destId="{0FA8CE83-C957-4010-90FD-36DC911C5B1D}" srcOrd="2" destOrd="0" presId="urn:microsoft.com/office/officeart/2009/3/layout/StepUpProcess"/>
    <dgm:cxn modelId="{CF146B3B-5B28-4E99-965A-86438E094745}" type="presParOf" srcId="{0FA8CE83-C957-4010-90FD-36DC911C5B1D}" destId="{FE642003-C4A1-40C5-AF9C-9F1CE64D006B}" srcOrd="0" destOrd="0" presId="urn:microsoft.com/office/officeart/2009/3/layout/StepUpProcess"/>
    <dgm:cxn modelId="{956FC6A4-A7D7-4338-8151-5306B42948C7}" type="presParOf" srcId="{0FA8CE83-C957-4010-90FD-36DC911C5B1D}" destId="{DEFDB62A-F58B-4827-A7AC-17A276E86068}" srcOrd="1" destOrd="0" presId="urn:microsoft.com/office/officeart/2009/3/layout/StepUpProcess"/>
    <dgm:cxn modelId="{69744923-A185-4808-9D01-0F8EA7CDBA7A}" type="presParOf" srcId="{0FA8CE83-C957-4010-90FD-36DC911C5B1D}" destId="{40B2DFF6-0B23-471E-A127-F86D15E242E0}" srcOrd="2" destOrd="0" presId="urn:microsoft.com/office/officeart/2009/3/layout/StepUpProcess"/>
    <dgm:cxn modelId="{1BDE8519-8EFB-4989-AD20-400B50ABC10D}" type="presParOf" srcId="{E7A400A7-63A3-4FFF-9634-59914F9C7334}" destId="{5FC5E0C7-451F-437E-85D7-E213CCD9000C}" srcOrd="3" destOrd="0" presId="urn:microsoft.com/office/officeart/2009/3/layout/StepUpProcess"/>
    <dgm:cxn modelId="{F4C0F06A-834D-439C-B313-9AC7431A2472}" type="presParOf" srcId="{5FC5E0C7-451F-437E-85D7-E213CCD9000C}" destId="{8F752C2D-DD84-44DE-8C66-6FB498C08378}" srcOrd="0" destOrd="0" presId="urn:microsoft.com/office/officeart/2009/3/layout/StepUpProcess"/>
    <dgm:cxn modelId="{838F2395-B814-4039-AD48-4986B2511644}" type="presParOf" srcId="{E7A400A7-63A3-4FFF-9634-59914F9C7334}" destId="{97E060DF-A8CB-440A-BF2B-737F626E2C36}" srcOrd="4" destOrd="0" presId="urn:microsoft.com/office/officeart/2009/3/layout/StepUpProcess"/>
    <dgm:cxn modelId="{01E872B5-A396-4338-87AD-099B7F9E0FAC}" type="presParOf" srcId="{97E060DF-A8CB-440A-BF2B-737F626E2C36}" destId="{78EE8667-AE86-4D68-BCA8-2294F69CE538}" srcOrd="0" destOrd="0" presId="urn:microsoft.com/office/officeart/2009/3/layout/StepUpProcess"/>
    <dgm:cxn modelId="{E68F5354-B1B1-4E43-BE57-BB479A2F37F0}" type="presParOf" srcId="{97E060DF-A8CB-440A-BF2B-737F626E2C36}" destId="{C762746A-7635-418E-89B5-66094591C3B2}" srcOrd="1" destOrd="0" presId="urn:microsoft.com/office/officeart/2009/3/layout/StepUpProcess"/>
    <dgm:cxn modelId="{92D6EF90-A822-433E-8FA1-4DED93C4B1C2}" type="presParOf" srcId="{97E060DF-A8CB-440A-BF2B-737F626E2C36}" destId="{06B3C0C9-3A99-4850-90F2-508C43359B7F}" srcOrd="2" destOrd="0" presId="urn:microsoft.com/office/officeart/2009/3/layout/StepUpProcess"/>
    <dgm:cxn modelId="{03236F4C-442D-4D8B-B566-10ED7CE91E06}" type="presParOf" srcId="{E7A400A7-63A3-4FFF-9634-59914F9C7334}" destId="{0570D5B0-7DF0-437A-A96D-84185CC1177E}" srcOrd="5" destOrd="0" presId="urn:microsoft.com/office/officeart/2009/3/layout/StepUpProcess"/>
    <dgm:cxn modelId="{3B8BACA5-407A-4978-A4E0-D65B99FB992A}" type="presParOf" srcId="{0570D5B0-7DF0-437A-A96D-84185CC1177E}" destId="{36C64761-4351-4A8C-8069-091ABA15D25C}" srcOrd="0" destOrd="0" presId="urn:microsoft.com/office/officeart/2009/3/layout/StepUpProcess"/>
    <dgm:cxn modelId="{79529E58-169B-47E9-A398-F14183681018}" type="presParOf" srcId="{E7A400A7-63A3-4FFF-9634-59914F9C7334}" destId="{CD83B256-7B49-4236-8C5E-958DC1F26B04}" srcOrd="6" destOrd="0" presId="urn:microsoft.com/office/officeart/2009/3/layout/StepUpProcess"/>
    <dgm:cxn modelId="{23A1D623-10EF-41EA-AA0D-AADCA5004D7F}" type="presParOf" srcId="{CD83B256-7B49-4236-8C5E-958DC1F26B04}" destId="{57152220-2001-43CE-9510-7D175E9D793A}" srcOrd="0" destOrd="0" presId="urn:microsoft.com/office/officeart/2009/3/layout/StepUpProcess"/>
    <dgm:cxn modelId="{D00A1B40-16DE-4B2B-AFF6-E030F528A7FC}" type="presParOf" srcId="{CD83B256-7B49-4236-8C5E-958DC1F26B04}" destId="{269BCF7F-1650-40E0-906E-60457C3AC927}" srcOrd="1" destOrd="0" presId="urn:microsoft.com/office/officeart/2009/3/layout/StepUpProcess"/>
    <dgm:cxn modelId="{B1AB31DC-E4E2-4ED7-B38F-A8FF65BDF4CB}" type="presParOf" srcId="{CD83B256-7B49-4236-8C5E-958DC1F26B04}" destId="{B99511E0-EB3C-4EB6-A933-5A74AECA7901}" srcOrd="2" destOrd="0" presId="urn:microsoft.com/office/officeart/2009/3/layout/StepUpProcess"/>
    <dgm:cxn modelId="{1CBB95B0-B936-4326-8C10-041098FA82ED}" type="presParOf" srcId="{E7A400A7-63A3-4FFF-9634-59914F9C7334}" destId="{B87F1FE6-750B-47A6-AD4F-E42C4EF4A597}" srcOrd="7" destOrd="0" presId="urn:microsoft.com/office/officeart/2009/3/layout/StepUpProcess"/>
    <dgm:cxn modelId="{AF291113-F1CE-4A36-A2E8-192B63C1195B}" type="presParOf" srcId="{B87F1FE6-750B-47A6-AD4F-E42C4EF4A597}" destId="{544CA90C-D3F5-46CE-B0BA-3C5E12B675A2}" srcOrd="0" destOrd="0" presId="urn:microsoft.com/office/officeart/2009/3/layout/StepUpProcess"/>
    <dgm:cxn modelId="{C4EC871C-A4DC-49D6-B46E-6C501A3F092E}" type="presParOf" srcId="{E7A400A7-63A3-4FFF-9634-59914F9C7334}" destId="{631076BA-5FE2-4CBF-B84C-285E06C0D52A}" srcOrd="8" destOrd="0" presId="urn:microsoft.com/office/officeart/2009/3/layout/StepUpProcess"/>
    <dgm:cxn modelId="{9D353EA2-0254-4F59-AA9D-B03F21858E66}" type="presParOf" srcId="{631076BA-5FE2-4CBF-B84C-285E06C0D52A}" destId="{A8C768CC-EADA-4D32-A01D-D05A73D5D385}" srcOrd="0" destOrd="0" presId="urn:microsoft.com/office/officeart/2009/3/layout/StepUpProcess"/>
    <dgm:cxn modelId="{FA7F7DD6-AF4B-4DCC-8B9D-2A38B9251CCA}" type="presParOf" srcId="{631076BA-5FE2-4CBF-B84C-285E06C0D52A}" destId="{58692497-5A95-48D0-AF62-638043534F88}" srcOrd="1" destOrd="0" presId="urn:microsoft.com/office/officeart/2009/3/layout/StepUpProcess"/>
    <dgm:cxn modelId="{E8DD1FF9-ED3E-4816-AA2B-492614180022}" type="presParOf" srcId="{631076BA-5FE2-4CBF-B84C-285E06C0D52A}" destId="{A5CA9768-2A83-402B-ABF0-85FAFBAEA715}" srcOrd="2" destOrd="0" presId="urn:microsoft.com/office/officeart/2009/3/layout/StepUpProcess"/>
    <dgm:cxn modelId="{B58D6C03-C535-4A4D-8A6D-31DB7642624E}" type="presParOf" srcId="{E7A400A7-63A3-4FFF-9634-59914F9C7334}" destId="{2D889FD7-4C59-46AD-AC5E-E52074D91412}" srcOrd="9" destOrd="0" presId="urn:microsoft.com/office/officeart/2009/3/layout/StepUpProcess"/>
    <dgm:cxn modelId="{1DB5F140-0610-46AB-873D-ACB7080A0856}" type="presParOf" srcId="{2D889FD7-4C59-46AD-AC5E-E52074D91412}" destId="{062F570B-EFB1-4163-B976-60F122B4CB55}" srcOrd="0" destOrd="0" presId="urn:microsoft.com/office/officeart/2009/3/layout/StepUpProcess"/>
    <dgm:cxn modelId="{3F8D8468-B3EF-4853-88A7-BAD35A8E1E1D}" type="presParOf" srcId="{E7A400A7-63A3-4FFF-9634-59914F9C7334}" destId="{826B3FF6-6458-4839-9625-BF09C6D1D849}" srcOrd="10" destOrd="0" presId="urn:microsoft.com/office/officeart/2009/3/layout/StepUpProcess"/>
    <dgm:cxn modelId="{986A0711-28E4-4225-9935-75F3B01E406E}" type="presParOf" srcId="{826B3FF6-6458-4839-9625-BF09C6D1D849}" destId="{5CDB5610-EA1B-4FD7-8B04-057B8A68A9B7}" srcOrd="0" destOrd="0" presId="urn:microsoft.com/office/officeart/2009/3/layout/StepUpProcess"/>
    <dgm:cxn modelId="{B6A7BB5C-5F4D-4C12-BDBE-31370013706C}" type="presParOf" srcId="{826B3FF6-6458-4839-9625-BF09C6D1D849}" destId="{5A3FE422-EBC4-439F-92AA-FE16EBD068F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CA7C84-ED64-4556-BAD0-14DD7B351E6E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CAC571-9400-4659-B74F-0E4E972711C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Fraud detection at 1 million predictions per second</a:t>
          </a:r>
          <a:endParaRPr lang="en-US" dirty="0"/>
        </a:p>
      </dgm:t>
    </dgm:pt>
    <dgm:pt modelId="{A983BD35-C514-43C7-94DF-AD6DE4232630}" type="parTrans" cxnId="{672B462B-2295-4CC7-B6E3-5C5BB1BEA301}">
      <dgm:prSet/>
      <dgm:spPr/>
      <dgm:t>
        <a:bodyPr/>
        <a:lstStyle/>
        <a:p>
          <a:endParaRPr lang="en-US"/>
        </a:p>
      </dgm:t>
    </dgm:pt>
    <dgm:pt modelId="{12D37FDE-4A73-450D-9163-D660440131D2}" type="sibTrans" cxnId="{672B462B-2295-4CC7-B6E3-5C5BB1BEA301}">
      <dgm:prSet/>
      <dgm:spPr/>
      <dgm:t>
        <a:bodyPr/>
        <a:lstStyle/>
        <a:p>
          <a:endParaRPr lang="en-US"/>
        </a:p>
      </dgm:t>
    </dgm:pt>
    <dgm:pt modelId="{7AF0739F-85E6-4CD1-A737-5A2414C99E1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SQL Server R 100 times faster at price optimizations for airline tickets and hotel rooms price predictions</a:t>
          </a:r>
          <a:endParaRPr lang="en-US" dirty="0"/>
        </a:p>
      </dgm:t>
    </dgm:pt>
    <dgm:pt modelId="{A28AE4B6-2836-4E4A-A866-68195C4645CF}" type="parTrans" cxnId="{579D4FA8-EE80-4E6B-A64B-12C79DACDF05}">
      <dgm:prSet/>
      <dgm:spPr/>
      <dgm:t>
        <a:bodyPr/>
        <a:lstStyle/>
        <a:p>
          <a:endParaRPr lang="en-US"/>
        </a:p>
      </dgm:t>
    </dgm:pt>
    <dgm:pt modelId="{BBA6424E-0A60-40E1-A606-CDFB57F2DF10}" type="sibTrans" cxnId="{579D4FA8-EE80-4E6B-A64B-12C79DACDF05}">
      <dgm:prSet/>
      <dgm:spPr/>
      <dgm:t>
        <a:bodyPr/>
        <a:lstStyle/>
        <a:p>
          <a:endParaRPr lang="en-US"/>
        </a:p>
      </dgm:t>
    </dgm:pt>
    <dgm:pt modelId="{051CE355-2747-4ECD-B388-FB7828B42285}" type="pres">
      <dgm:prSet presAssocID="{5CCA7C84-ED64-4556-BAD0-14DD7B351E6E}" presName="diagram" presStyleCnt="0">
        <dgm:presLayoutVars>
          <dgm:dir/>
          <dgm:resizeHandles val="exact"/>
        </dgm:presLayoutVars>
      </dgm:prSet>
      <dgm:spPr/>
    </dgm:pt>
    <dgm:pt modelId="{257C2D07-3413-49DE-A27F-915CDBDE37EA}" type="pres">
      <dgm:prSet presAssocID="{B9CAC571-9400-4659-B74F-0E4E972711C4}" presName="node" presStyleLbl="node1" presStyleIdx="0" presStyleCnt="2">
        <dgm:presLayoutVars>
          <dgm:bulletEnabled val="1"/>
        </dgm:presLayoutVars>
      </dgm:prSet>
      <dgm:spPr/>
    </dgm:pt>
    <dgm:pt modelId="{D5187B17-81DE-4B01-940E-E1E88B3CD101}" type="pres">
      <dgm:prSet presAssocID="{12D37FDE-4A73-450D-9163-D660440131D2}" presName="sibTrans" presStyleCnt="0"/>
      <dgm:spPr/>
    </dgm:pt>
    <dgm:pt modelId="{30D19DC7-16EC-40A8-82CD-349F6452AA91}" type="pres">
      <dgm:prSet presAssocID="{7AF0739F-85E6-4CD1-A737-5A2414C99E1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32D90F-6ACE-484D-8FAE-5BB397CB0AF5}" type="presOf" srcId="{5CCA7C84-ED64-4556-BAD0-14DD7B351E6E}" destId="{051CE355-2747-4ECD-B388-FB7828B42285}" srcOrd="0" destOrd="0" presId="urn:microsoft.com/office/officeart/2005/8/layout/default"/>
    <dgm:cxn modelId="{672B462B-2295-4CC7-B6E3-5C5BB1BEA301}" srcId="{5CCA7C84-ED64-4556-BAD0-14DD7B351E6E}" destId="{B9CAC571-9400-4659-B74F-0E4E972711C4}" srcOrd="0" destOrd="0" parTransId="{A983BD35-C514-43C7-94DF-AD6DE4232630}" sibTransId="{12D37FDE-4A73-450D-9163-D660440131D2}"/>
    <dgm:cxn modelId="{D382FB5F-47F6-4C15-9D9C-470F36239419}" type="presOf" srcId="{7AF0739F-85E6-4CD1-A737-5A2414C99E1F}" destId="{30D19DC7-16EC-40A8-82CD-349F6452AA91}" srcOrd="0" destOrd="0" presId="urn:microsoft.com/office/officeart/2005/8/layout/default"/>
    <dgm:cxn modelId="{579D4FA8-EE80-4E6B-A64B-12C79DACDF05}" srcId="{5CCA7C84-ED64-4556-BAD0-14DD7B351E6E}" destId="{7AF0739F-85E6-4CD1-A737-5A2414C99E1F}" srcOrd="1" destOrd="0" parTransId="{A28AE4B6-2836-4E4A-A866-68195C4645CF}" sibTransId="{BBA6424E-0A60-40E1-A606-CDFB57F2DF10}"/>
    <dgm:cxn modelId="{93F9D11B-E3A5-4B8C-AA8D-0C13FB6AD022}" type="presOf" srcId="{B9CAC571-9400-4659-B74F-0E4E972711C4}" destId="{257C2D07-3413-49DE-A27F-915CDBDE37EA}" srcOrd="0" destOrd="0" presId="urn:microsoft.com/office/officeart/2005/8/layout/default"/>
    <dgm:cxn modelId="{EF33EF19-E741-41FC-948C-E6714DAEDB50}" type="presParOf" srcId="{051CE355-2747-4ECD-B388-FB7828B42285}" destId="{257C2D07-3413-49DE-A27F-915CDBDE37EA}" srcOrd="0" destOrd="0" presId="urn:microsoft.com/office/officeart/2005/8/layout/default"/>
    <dgm:cxn modelId="{34007A61-F0DF-43DB-BA66-2191276DA4FA}" type="presParOf" srcId="{051CE355-2747-4ECD-B388-FB7828B42285}" destId="{D5187B17-81DE-4B01-940E-E1E88B3CD101}" srcOrd="1" destOrd="0" presId="urn:microsoft.com/office/officeart/2005/8/layout/default"/>
    <dgm:cxn modelId="{2A7EF556-60DC-47C1-B652-B8130C4D2BF1}" type="presParOf" srcId="{051CE355-2747-4ECD-B388-FB7828B42285}" destId="{30D19DC7-16EC-40A8-82CD-349F6452AA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3650F7-4ABD-4702-82F3-EFEBF5B1F267}" type="doc">
      <dgm:prSet loTypeId="urn:microsoft.com/office/officeart/2005/8/layout/hList6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14D0C-5851-41D0-97F6-0449791129BF}">
      <dgm:prSet/>
      <dgm:spPr/>
      <dgm:t>
        <a:bodyPr/>
        <a:lstStyle/>
        <a:p>
          <a:r>
            <a:rPr lang="pt-BR"/>
            <a:t>R libraries</a:t>
          </a:r>
          <a:endParaRPr lang="en-US" dirty="0"/>
        </a:p>
      </dgm:t>
    </dgm:pt>
    <dgm:pt modelId="{0C6B19F8-70E5-43BC-86EA-19716C84A1E5}" type="parTrans" cxnId="{FD72F1C2-BDD5-4239-A0FC-17A2B272EDCD}">
      <dgm:prSet/>
      <dgm:spPr/>
      <dgm:t>
        <a:bodyPr/>
        <a:lstStyle/>
        <a:p>
          <a:endParaRPr lang="en-US"/>
        </a:p>
      </dgm:t>
    </dgm:pt>
    <dgm:pt modelId="{4883C31F-33AF-4BF6-B1DF-3F16A608F705}" type="sibTrans" cxnId="{FD72F1C2-BDD5-4239-A0FC-17A2B272EDCD}">
      <dgm:prSet/>
      <dgm:spPr/>
      <dgm:t>
        <a:bodyPr/>
        <a:lstStyle/>
        <a:p>
          <a:endParaRPr lang="en-US"/>
        </a:p>
      </dgm:t>
    </dgm:pt>
    <dgm:pt modelId="{3A9C7350-849A-4583-899F-404F2CEE98F4}">
      <dgm:prSet/>
      <dgm:spPr/>
      <dgm:t>
        <a:bodyPr/>
        <a:lstStyle/>
        <a:p>
          <a:r>
            <a:rPr lang="pt-BR"/>
            <a:t>library</a:t>
          </a:r>
          <a:endParaRPr lang="en-US" dirty="0"/>
        </a:p>
      </dgm:t>
    </dgm:pt>
    <dgm:pt modelId="{558E2201-43BE-4AD5-90B6-4B04B6C17EC5}" type="parTrans" cxnId="{E6CF4020-D1F0-4193-9640-5F7429387E43}">
      <dgm:prSet/>
      <dgm:spPr/>
      <dgm:t>
        <a:bodyPr/>
        <a:lstStyle/>
        <a:p>
          <a:endParaRPr lang="en-US"/>
        </a:p>
      </dgm:t>
    </dgm:pt>
    <dgm:pt modelId="{01A6B33D-A25E-44FE-85CD-299EB8072767}" type="sibTrans" cxnId="{E6CF4020-D1F0-4193-9640-5F7429387E43}">
      <dgm:prSet/>
      <dgm:spPr/>
      <dgm:t>
        <a:bodyPr/>
        <a:lstStyle/>
        <a:p>
          <a:endParaRPr lang="en-US"/>
        </a:p>
      </dgm:t>
    </dgm:pt>
    <dgm:pt modelId="{8E1F8A32-01A2-4F47-B976-D14E310396CD}">
      <dgm:prSet/>
      <dgm:spPr/>
      <dgm:t>
        <a:bodyPr/>
        <a:lstStyle/>
        <a:p>
          <a:r>
            <a:rPr lang="pt-BR"/>
            <a:t>R documentation</a:t>
          </a:r>
          <a:endParaRPr lang="en-US" dirty="0"/>
        </a:p>
      </dgm:t>
    </dgm:pt>
    <dgm:pt modelId="{A243D453-74A9-46E5-8F8F-2B0D4335ACA1}" type="parTrans" cxnId="{3FF14602-BACF-43BC-9843-96FC97CE1430}">
      <dgm:prSet/>
      <dgm:spPr/>
      <dgm:t>
        <a:bodyPr/>
        <a:lstStyle/>
        <a:p>
          <a:endParaRPr lang="en-US"/>
        </a:p>
      </dgm:t>
    </dgm:pt>
    <dgm:pt modelId="{ED38D113-74BA-4533-8DA9-28616E91A33B}" type="sibTrans" cxnId="{3FF14602-BACF-43BC-9843-96FC97CE1430}">
      <dgm:prSet/>
      <dgm:spPr/>
      <dgm:t>
        <a:bodyPr/>
        <a:lstStyle/>
        <a:p>
          <a:endParaRPr lang="en-US"/>
        </a:p>
      </dgm:t>
    </dgm:pt>
    <dgm:pt modelId="{DF62A0BB-A756-4CBF-8BF3-18FE0A861328}">
      <dgm:prSet/>
      <dgm:spPr/>
      <dgm:t>
        <a:bodyPr/>
        <a:lstStyle/>
        <a:p>
          <a:r>
            <a:rPr lang="pt-BR"/>
            <a:t>doc</a:t>
          </a:r>
          <a:endParaRPr lang="en-US" dirty="0"/>
        </a:p>
      </dgm:t>
    </dgm:pt>
    <dgm:pt modelId="{F265F585-A62E-46EC-B2CD-9351E8FABBF7}" type="parTrans" cxnId="{D9F6FCD1-F5F0-4846-BBD3-28C2A204F092}">
      <dgm:prSet/>
      <dgm:spPr/>
      <dgm:t>
        <a:bodyPr/>
        <a:lstStyle/>
        <a:p>
          <a:endParaRPr lang="en-US"/>
        </a:p>
      </dgm:t>
    </dgm:pt>
    <dgm:pt modelId="{C07B700F-16AB-46C4-AAB4-696FE5E7FF74}" type="sibTrans" cxnId="{D9F6FCD1-F5F0-4846-BBD3-28C2A204F092}">
      <dgm:prSet/>
      <dgm:spPr/>
      <dgm:t>
        <a:bodyPr/>
        <a:lstStyle/>
        <a:p>
          <a:endParaRPr lang="en-US"/>
        </a:p>
      </dgm:t>
    </dgm:pt>
    <dgm:pt modelId="{CD3F6CEB-2C7D-4C38-BE50-F3B31F101DE5}">
      <dgm:prSet/>
      <dgm:spPr/>
      <dgm:t>
        <a:bodyPr/>
        <a:lstStyle/>
        <a:p>
          <a:r>
            <a:rPr lang="pt-BR" dirty="0"/>
            <a:t>R tools</a:t>
          </a:r>
          <a:endParaRPr lang="en-US" dirty="0"/>
        </a:p>
      </dgm:t>
    </dgm:pt>
    <dgm:pt modelId="{5F03CEF2-54DF-4F60-8C4D-4C1CC5D5BF71}" type="parTrans" cxnId="{465BA1EE-0E26-4BFE-B21E-23E8FFB54524}">
      <dgm:prSet/>
      <dgm:spPr/>
      <dgm:t>
        <a:bodyPr/>
        <a:lstStyle/>
        <a:p>
          <a:endParaRPr lang="en-US"/>
        </a:p>
      </dgm:t>
    </dgm:pt>
    <dgm:pt modelId="{9568E33A-E6AB-4B4C-A31E-59D4BCF14914}" type="sibTrans" cxnId="{465BA1EE-0E26-4BFE-B21E-23E8FFB54524}">
      <dgm:prSet/>
      <dgm:spPr/>
      <dgm:t>
        <a:bodyPr/>
        <a:lstStyle/>
        <a:p>
          <a:endParaRPr lang="en-US"/>
        </a:p>
      </dgm:t>
    </dgm:pt>
    <dgm:pt modelId="{D60FBB55-7783-472E-B7AB-66FA0704963E}">
      <dgm:prSet/>
      <dgm:spPr/>
      <dgm:t>
        <a:bodyPr/>
        <a:lstStyle/>
        <a:p>
          <a:r>
            <a:rPr lang="pt-BR"/>
            <a:t>bin</a:t>
          </a:r>
          <a:endParaRPr lang="en-US" dirty="0"/>
        </a:p>
      </dgm:t>
    </dgm:pt>
    <dgm:pt modelId="{D63E30B3-FE32-4F89-BDC6-BCAC94870AB3}" type="parTrans" cxnId="{7685DEA4-40DF-469A-8858-5837D83EA4C4}">
      <dgm:prSet/>
      <dgm:spPr/>
      <dgm:t>
        <a:bodyPr/>
        <a:lstStyle/>
        <a:p>
          <a:endParaRPr lang="en-US"/>
        </a:p>
      </dgm:t>
    </dgm:pt>
    <dgm:pt modelId="{5B1F6132-BA14-4503-8202-AE8CF71E95BB}" type="sibTrans" cxnId="{7685DEA4-40DF-469A-8858-5837D83EA4C4}">
      <dgm:prSet/>
      <dgm:spPr/>
      <dgm:t>
        <a:bodyPr/>
        <a:lstStyle/>
        <a:p>
          <a:endParaRPr lang="en-US"/>
        </a:p>
      </dgm:t>
    </dgm:pt>
    <dgm:pt modelId="{975124D1-4180-41E8-A48D-E6FAFAC867AE}">
      <dgm:prSet/>
      <dgm:spPr/>
      <dgm:t>
        <a:bodyPr/>
        <a:lstStyle/>
        <a:p>
          <a:r>
            <a:rPr lang="pt-BR" dirty="0"/>
            <a:t>Microsoft ScaleR libraries</a:t>
          </a:r>
          <a:endParaRPr lang="en-US" dirty="0"/>
        </a:p>
      </dgm:t>
    </dgm:pt>
    <dgm:pt modelId="{AF76DBDB-4B80-47DD-B3FE-AAB5A1384DE7}" type="parTrans" cxnId="{C2DBBE7A-71FC-460D-8032-E49EEFCFFF07}">
      <dgm:prSet/>
      <dgm:spPr/>
      <dgm:t>
        <a:bodyPr/>
        <a:lstStyle/>
        <a:p>
          <a:endParaRPr lang="en-US"/>
        </a:p>
      </dgm:t>
    </dgm:pt>
    <dgm:pt modelId="{78627393-7879-40DD-A015-9ADD4C153F41}" type="sibTrans" cxnId="{C2DBBE7A-71FC-460D-8032-E49EEFCFFF07}">
      <dgm:prSet/>
      <dgm:spPr/>
      <dgm:t>
        <a:bodyPr/>
        <a:lstStyle/>
        <a:p>
          <a:endParaRPr lang="en-US"/>
        </a:p>
      </dgm:t>
    </dgm:pt>
    <dgm:pt modelId="{0E663EDA-2478-49A6-8CDE-547A4E1E99BF}">
      <dgm:prSet/>
      <dgm:spPr/>
      <dgm:t>
        <a:bodyPr/>
        <a:lstStyle/>
        <a:p>
          <a:r>
            <a:rPr lang="pt-BR"/>
            <a:t>library\RevoScaleR</a:t>
          </a:r>
          <a:endParaRPr lang="en-US" dirty="0"/>
        </a:p>
      </dgm:t>
    </dgm:pt>
    <dgm:pt modelId="{D174188C-6493-4A13-BB24-1809FBE1183A}" type="parTrans" cxnId="{B42F813D-8C57-4478-A1D6-F65F3F5B6786}">
      <dgm:prSet/>
      <dgm:spPr/>
      <dgm:t>
        <a:bodyPr/>
        <a:lstStyle/>
        <a:p>
          <a:endParaRPr lang="en-US"/>
        </a:p>
      </dgm:t>
    </dgm:pt>
    <dgm:pt modelId="{1B2572C4-FA39-472E-B620-5E38AB044350}" type="sibTrans" cxnId="{B42F813D-8C57-4478-A1D6-F65F3F5B6786}">
      <dgm:prSet/>
      <dgm:spPr/>
      <dgm:t>
        <a:bodyPr/>
        <a:lstStyle/>
        <a:p>
          <a:endParaRPr lang="en-US"/>
        </a:p>
      </dgm:t>
    </dgm:pt>
    <dgm:pt modelId="{7EF22D5C-B361-490C-8DD9-3878CCAB31D8}" type="pres">
      <dgm:prSet presAssocID="{AE3650F7-4ABD-4702-82F3-EFEBF5B1F267}" presName="Name0" presStyleCnt="0">
        <dgm:presLayoutVars>
          <dgm:dir/>
          <dgm:resizeHandles val="exact"/>
        </dgm:presLayoutVars>
      </dgm:prSet>
      <dgm:spPr/>
    </dgm:pt>
    <dgm:pt modelId="{83C8C2B6-BF7A-43CD-B4E9-B1687DDF0D33}" type="pres">
      <dgm:prSet presAssocID="{ECE14D0C-5851-41D0-97F6-0449791129BF}" presName="node" presStyleLbl="node1" presStyleIdx="0" presStyleCnt="4">
        <dgm:presLayoutVars>
          <dgm:bulletEnabled val="1"/>
        </dgm:presLayoutVars>
      </dgm:prSet>
      <dgm:spPr/>
    </dgm:pt>
    <dgm:pt modelId="{FDC22A36-FF61-4513-9379-9A8E0A8DA7D2}" type="pres">
      <dgm:prSet presAssocID="{4883C31F-33AF-4BF6-B1DF-3F16A608F705}" presName="sibTrans" presStyleCnt="0"/>
      <dgm:spPr/>
    </dgm:pt>
    <dgm:pt modelId="{740F810A-DCD4-4E46-B8C1-7309E4252CC6}" type="pres">
      <dgm:prSet presAssocID="{8E1F8A32-01A2-4F47-B976-D14E310396CD}" presName="node" presStyleLbl="node1" presStyleIdx="1" presStyleCnt="4">
        <dgm:presLayoutVars>
          <dgm:bulletEnabled val="1"/>
        </dgm:presLayoutVars>
      </dgm:prSet>
      <dgm:spPr/>
    </dgm:pt>
    <dgm:pt modelId="{B2096C48-EE61-41BB-A005-A46EF91CAE06}" type="pres">
      <dgm:prSet presAssocID="{ED38D113-74BA-4533-8DA9-28616E91A33B}" presName="sibTrans" presStyleCnt="0"/>
      <dgm:spPr/>
    </dgm:pt>
    <dgm:pt modelId="{6F396CBB-4F8E-4164-A3CC-574EC9CE9170}" type="pres">
      <dgm:prSet presAssocID="{CD3F6CEB-2C7D-4C38-BE50-F3B31F101DE5}" presName="node" presStyleLbl="node1" presStyleIdx="2" presStyleCnt="4">
        <dgm:presLayoutVars>
          <dgm:bulletEnabled val="1"/>
        </dgm:presLayoutVars>
      </dgm:prSet>
      <dgm:spPr/>
    </dgm:pt>
    <dgm:pt modelId="{1A813D79-F1EA-41F1-B889-30B72E5FBF13}" type="pres">
      <dgm:prSet presAssocID="{9568E33A-E6AB-4B4C-A31E-59D4BCF14914}" presName="sibTrans" presStyleCnt="0"/>
      <dgm:spPr/>
    </dgm:pt>
    <dgm:pt modelId="{D7D404D6-8B59-4714-91D0-3AA00A3CF6B7}" type="pres">
      <dgm:prSet presAssocID="{975124D1-4180-41E8-A48D-E6FAFAC867AE}" presName="node" presStyleLbl="node1" presStyleIdx="3" presStyleCnt="4">
        <dgm:presLayoutVars>
          <dgm:bulletEnabled val="1"/>
        </dgm:presLayoutVars>
      </dgm:prSet>
      <dgm:spPr/>
    </dgm:pt>
  </dgm:ptLst>
  <dgm:cxnLst>
    <dgm:cxn modelId="{0AB22B91-9B13-46A6-8BE9-1330B072E552}" type="presOf" srcId="{975124D1-4180-41E8-A48D-E6FAFAC867AE}" destId="{D7D404D6-8B59-4714-91D0-3AA00A3CF6B7}" srcOrd="0" destOrd="0" presId="urn:microsoft.com/office/officeart/2005/8/layout/hList6"/>
    <dgm:cxn modelId="{7E20C623-075F-421B-906A-A94534D6D155}" type="presOf" srcId="{D60FBB55-7783-472E-B7AB-66FA0704963E}" destId="{6F396CBB-4F8E-4164-A3CC-574EC9CE9170}" srcOrd="0" destOrd="1" presId="urn:microsoft.com/office/officeart/2005/8/layout/hList6"/>
    <dgm:cxn modelId="{E6CF4020-D1F0-4193-9640-5F7429387E43}" srcId="{ECE14D0C-5851-41D0-97F6-0449791129BF}" destId="{3A9C7350-849A-4583-899F-404F2CEE98F4}" srcOrd="0" destOrd="0" parTransId="{558E2201-43BE-4AD5-90B6-4B04B6C17EC5}" sibTransId="{01A6B33D-A25E-44FE-85CD-299EB8072767}"/>
    <dgm:cxn modelId="{41816C11-0829-45E8-A280-94F8C8C3CD7E}" type="presOf" srcId="{8E1F8A32-01A2-4F47-B976-D14E310396CD}" destId="{740F810A-DCD4-4E46-B8C1-7309E4252CC6}" srcOrd="0" destOrd="0" presId="urn:microsoft.com/office/officeart/2005/8/layout/hList6"/>
    <dgm:cxn modelId="{C2DBBE7A-71FC-460D-8032-E49EEFCFFF07}" srcId="{AE3650F7-4ABD-4702-82F3-EFEBF5B1F267}" destId="{975124D1-4180-41E8-A48D-E6FAFAC867AE}" srcOrd="3" destOrd="0" parTransId="{AF76DBDB-4B80-47DD-B3FE-AAB5A1384DE7}" sibTransId="{78627393-7879-40DD-A015-9ADD4C153F41}"/>
    <dgm:cxn modelId="{B42F813D-8C57-4478-A1D6-F65F3F5B6786}" srcId="{975124D1-4180-41E8-A48D-E6FAFAC867AE}" destId="{0E663EDA-2478-49A6-8CDE-547A4E1E99BF}" srcOrd="0" destOrd="0" parTransId="{D174188C-6493-4A13-BB24-1809FBE1183A}" sibTransId="{1B2572C4-FA39-472E-B620-5E38AB044350}"/>
    <dgm:cxn modelId="{D75BF02C-C4AD-410E-9702-1F23ECFF47F8}" type="presOf" srcId="{0E663EDA-2478-49A6-8CDE-547A4E1E99BF}" destId="{D7D404D6-8B59-4714-91D0-3AA00A3CF6B7}" srcOrd="0" destOrd="1" presId="urn:microsoft.com/office/officeart/2005/8/layout/hList6"/>
    <dgm:cxn modelId="{5C36724D-0B66-4055-AB7C-E0D4B880BCAB}" type="presOf" srcId="{DF62A0BB-A756-4CBF-8BF3-18FE0A861328}" destId="{740F810A-DCD4-4E46-B8C1-7309E4252CC6}" srcOrd="0" destOrd="1" presId="urn:microsoft.com/office/officeart/2005/8/layout/hList6"/>
    <dgm:cxn modelId="{30DF4753-8FC2-4938-A102-2BF0285A1DEF}" type="presOf" srcId="{3A9C7350-849A-4583-899F-404F2CEE98F4}" destId="{83C8C2B6-BF7A-43CD-B4E9-B1687DDF0D33}" srcOrd="0" destOrd="1" presId="urn:microsoft.com/office/officeart/2005/8/layout/hList6"/>
    <dgm:cxn modelId="{465BA1EE-0E26-4BFE-B21E-23E8FFB54524}" srcId="{AE3650F7-4ABD-4702-82F3-EFEBF5B1F267}" destId="{CD3F6CEB-2C7D-4C38-BE50-F3B31F101DE5}" srcOrd="2" destOrd="0" parTransId="{5F03CEF2-54DF-4F60-8C4D-4C1CC5D5BF71}" sibTransId="{9568E33A-E6AB-4B4C-A31E-59D4BCF14914}"/>
    <dgm:cxn modelId="{3FF14602-BACF-43BC-9843-96FC97CE1430}" srcId="{AE3650F7-4ABD-4702-82F3-EFEBF5B1F267}" destId="{8E1F8A32-01A2-4F47-B976-D14E310396CD}" srcOrd="1" destOrd="0" parTransId="{A243D453-74A9-46E5-8F8F-2B0D4335ACA1}" sibTransId="{ED38D113-74BA-4533-8DA9-28616E91A33B}"/>
    <dgm:cxn modelId="{268F1001-59FC-4DB8-AF00-0B9C457B040A}" type="presOf" srcId="{ECE14D0C-5851-41D0-97F6-0449791129BF}" destId="{83C8C2B6-BF7A-43CD-B4E9-B1687DDF0D33}" srcOrd="0" destOrd="0" presId="urn:microsoft.com/office/officeart/2005/8/layout/hList6"/>
    <dgm:cxn modelId="{D9F6FCD1-F5F0-4846-BBD3-28C2A204F092}" srcId="{8E1F8A32-01A2-4F47-B976-D14E310396CD}" destId="{DF62A0BB-A756-4CBF-8BF3-18FE0A861328}" srcOrd="0" destOrd="0" parTransId="{F265F585-A62E-46EC-B2CD-9351E8FABBF7}" sibTransId="{C07B700F-16AB-46C4-AAB4-696FE5E7FF74}"/>
    <dgm:cxn modelId="{B509503B-293B-43DF-90FE-428BB42FD04F}" type="presOf" srcId="{CD3F6CEB-2C7D-4C38-BE50-F3B31F101DE5}" destId="{6F396CBB-4F8E-4164-A3CC-574EC9CE9170}" srcOrd="0" destOrd="0" presId="urn:microsoft.com/office/officeart/2005/8/layout/hList6"/>
    <dgm:cxn modelId="{FD72F1C2-BDD5-4239-A0FC-17A2B272EDCD}" srcId="{AE3650F7-4ABD-4702-82F3-EFEBF5B1F267}" destId="{ECE14D0C-5851-41D0-97F6-0449791129BF}" srcOrd="0" destOrd="0" parTransId="{0C6B19F8-70E5-43BC-86EA-19716C84A1E5}" sibTransId="{4883C31F-33AF-4BF6-B1DF-3F16A608F705}"/>
    <dgm:cxn modelId="{7685DEA4-40DF-469A-8858-5837D83EA4C4}" srcId="{CD3F6CEB-2C7D-4C38-BE50-F3B31F101DE5}" destId="{D60FBB55-7783-472E-B7AB-66FA0704963E}" srcOrd="0" destOrd="0" parTransId="{D63E30B3-FE32-4F89-BDC6-BCAC94870AB3}" sibTransId="{5B1F6132-BA14-4503-8202-AE8CF71E95BB}"/>
    <dgm:cxn modelId="{325288D4-16B0-440B-8169-32A6181B6FF4}" type="presOf" srcId="{AE3650F7-4ABD-4702-82F3-EFEBF5B1F267}" destId="{7EF22D5C-B361-490C-8DD9-3878CCAB31D8}" srcOrd="0" destOrd="0" presId="urn:microsoft.com/office/officeart/2005/8/layout/hList6"/>
    <dgm:cxn modelId="{CA853E17-67D0-4C3D-9829-4E16DFE2CE05}" type="presParOf" srcId="{7EF22D5C-B361-490C-8DD9-3878CCAB31D8}" destId="{83C8C2B6-BF7A-43CD-B4E9-B1687DDF0D33}" srcOrd="0" destOrd="0" presId="urn:microsoft.com/office/officeart/2005/8/layout/hList6"/>
    <dgm:cxn modelId="{103EF2B3-DB17-4CEA-886F-786938A6EC82}" type="presParOf" srcId="{7EF22D5C-B361-490C-8DD9-3878CCAB31D8}" destId="{FDC22A36-FF61-4513-9379-9A8E0A8DA7D2}" srcOrd="1" destOrd="0" presId="urn:microsoft.com/office/officeart/2005/8/layout/hList6"/>
    <dgm:cxn modelId="{45395EF4-8268-472F-BC60-FD962B434D96}" type="presParOf" srcId="{7EF22D5C-B361-490C-8DD9-3878CCAB31D8}" destId="{740F810A-DCD4-4E46-B8C1-7309E4252CC6}" srcOrd="2" destOrd="0" presId="urn:microsoft.com/office/officeart/2005/8/layout/hList6"/>
    <dgm:cxn modelId="{AA2F651B-9781-44A1-A12E-ACD39AA52477}" type="presParOf" srcId="{7EF22D5C-B361-490C-8DD9-3878CCAB31D8}" destId="{B2096C48-EE61-41BB-A005-A46EF91CAE06}" srcOrd="3" destOrd="0" presId="urn:microsoft.com/office/officeart/2005/8/layout/hList6"/>
    <dgm:cxn modelId="{3425213B-42C8-48EA-BF35-8BB7954C30B0}" type="presParOf" srcId="{7EF22D5C-B361-490C-8DD9-3878CCAB31D8}" destId="{6F396CBB-4F8E-4164-A3CC-574EC9CE9170}" srcOrd="4" destOrd="0" presId="urn:microsoft.com/office/officeart/2005/8/layout/hList6"/>
    <dgm:cxn modelId="{D7BCC23A-3B47-41B8-9E42-B284E742104B}" type="presParOf" srcId="{7EF22D5C-B361-490C-8DD9-3878CCAB31D8}" destId="{1A813D79-F1EA-41F1-B889-30B72E5FBF13}" srcOrd="5" destOrd="0" presId="urn:microsoft.com/office/officeart/2005/8/layout/hList6"/>
    <dgm:cxn modelId="{615639D7-248D-4965-A1E3-C27FE8BCE562}" type="presParOf" srcId="{7EF22D5C-B361-490C-8DD9-3878CCAB31D8}" destId="{D7D404D6-8B59-4714-91D0-3AA00A3CF6B7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E0459-5832-4FAD-8641-B3AEB369A12C}">
      <dsp:nvSpPr>
        <dsp:cNvPr id="0" name=""/>
        <dsp:cNvSpPr/>
      </dsp:nvSpPr>
      <dsp:spPr>
        <a:xfrm>
          <a:off x="-6855527" y="-1049055"/>
          <a:ext cx="8165873" cy="8165873"/>
        </a:xfrm>
        <a:prstGeom prst="blockArc">
          <a:avLst>
            <a:gd name="adj1" fmla="val 18900000"/>
            <a:gd name="adj2" fmla="val 2700000"/>
            <a:gd name="adj3" fmla="val 265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2D3DE-DF46-42FB-833F-F2185A96EA8A}">
      <dsp:nvSpPr>
        <dsp:cNvPr id="0" name=""/>
        <dsp:cNvSpPr/>
      </dsp:nvSpPr>
      <dsp:spPr>
        <a:xfrm>
          <a:off x="425653" y="275840"/>
          <a:ext cx="11380541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/>
            <a:t>Why SQL Server R Services?</a:t>
          </a:r>
          <a:endParaRPr lang="en-US" sz="2700" kern="1200" dirty="0"/>
        </a:p>
      </dsp:txBody>
      <dsp:txXfrm>
        <a:off x="425653" y="275840"/>
        <a:ext cx="11380541" cy="551438"/>
      </dsp:txXfrm>
    </dsp:sp>
    <dsp:sp modelId="{295CB94C-0D6E-48C9-B5E3-8CCE41E479E2}">
      <dsp:nvSpPr>
        <dsp:cNvPr id="0" name=""/>
        <dsp:cNvSpPr/>
      </dsp:nvSpPr>
      <dsp:spPr>
        <a:xfrm>
          <a:off x="81004" y="206910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CA485-D0EC-487B-8161-2B21D98DD6DB}">
      <dsp:nvSpPr>
        <dsp:cNvPr id="0" name=""/>
        <dsp:cNvSpPr/>
      </dsp:nvSpPr>
      <dsp:spPr>
        <a:xfrm>
          <a:off x="925030" y="1103483"/>
          <a:ext cx="10881164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/>
            <a:t>What gets installed?</a:t>
          </a:r>
          <a:endParaRPr lang="en-US" sz="2700" kern="1200" dirty="0"/>
        </a:p>
      </dsp:txBody>
      <dsp:txXfrm>
        <a:off x="925030" y="1103483"/>
        <a:ext cx="10881164" cy="551438"/>
      </dsp:txXfrm>
    </dsp:sp>
    <dsp:sp modelId="{A4CA3897-DD94-4571-AC37-9AD78E35F34D}">
      <dsp:nvSpPr>
        <dsp:cNvPr id="0" name=""/>
        <dsp:cNvSpPr/>
      </dsp:nvSpPr>
      <dsp:spPr>
        <a:xfrm>
          <a:off x="580381" y="1034553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D3AC-E5EE-4742-BD1C-8395C58CEF5D}">
      <dsp:nvSpPr>
        <dsp:cNvPr id="0" name=""/>
        <dsp:cNvSpPr/>
      </dsp:nvSpPr>
      <dsp:spPr>
        <a:xfrm>
          <a:off x="1198686" y="1930519"/>
          <a:ext cx="10607508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/>
            <a:t>The SQL Server Extensibility Architecture</a:t>
          </a:r>
          <a:endParaRPr lang="en-US" sz="2700" kern="1200" dirty="0"/>
        </a:p>
      </dsp:txBody>
      <dsp:txXfrm>
        <a:off x="1198686" y="1930519"/>
        <a:ext cx="10607508" cy="551438"/>
      </dsp:txXfrm>
    </dsp:sp>
    <dsp:sp modelId="{7F13B700-E21A-4351-B33F-EA2C19271C91}">
      <dsp:nvSpPr>
        <dsp:cNvPr id="0" name=""/>
        <dsp:cNvSpPr/>
      </dsp:nvSpPr>
      <dsp:spPr>
        <a:xfrm>
          <a:off x="854037" y="1861589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E9E39-217C-49CB-A044-CA0DF2724EFB}">
      <dsp:nvSpPr>
        <dsp:cNvPr id="0" name=""/>
        <dsp:cNvSpPr/>
      </dsp:nvSpPr>
      <dsp:spPr>
        <a:xfrm>
          <a:off x="1286062" y="2758162"/>
          <a:ext cx="10520132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/>
            <a:t>R and SQL Server Together</a:t>
          </a:r>
          <a:endParaRPr lang="en-US" sz="2700" kern="1200" dirty="0"/>
        </a:p>
      </dsp:txBody>
      <dsp:txXfrm>
        <a:off x="1286062" y="2758162"/>
        <a:ext cx="10520132" cy="551438"/>
      </dsp:txXfrm>
    </dsp:sp>
    <dsp:sp modelId="{2BB3B016-695C-4252-AC83-D07CB81C75AD}">
      <dsp:nvSpPr>
        <dsp:cNvPr id="0" name=""/>
        <dsp:cNvSpPr/>
      </dsp:nvSpPr>
      <dsp:spPr>
        <a:xfrm>
          <a:off x="941413" y="2689232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897F0-5AFF-49DA-8F02-020FA7934694}">
      <dsp:nvSpPr>
        <dsp:cNvPr id="0" name=""/>
        <dsp:cNvSpPr/>
      </dsp:nvSpPr>
      <dsp:spPr>
        <a:xfrm>
          <a:off x="1198686" y="3585805"/>
          <a:ext cx="10607508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/>
            <a:t>R with SQL Server is Scalable and Secure</a:t>
          </a:r>
          <a:endParaRPr lang="en-US" sz="2700" kern="1200" dirty="0"/>
        </a:p>
      </dsp:txBody>
      <dsp:txXfrm>
        <a:off x="1198686" y="3585805"/>
        <a:ext cx="10607508" cy="551438"/>
      </dsp:txXfrm>
    </dsp:sp>
    <dsp:sp modelId="{CE675410-5CEA-442E-A49E-EB9BAD6B4E3E}">
      <dsp:nvSpPr>
        <dsp:cNvPr id="0" name=""/>
        <dsp:cNvSpPr/>
      </dsp:nvSpPr>
      <dsp:spPr>
        <a:xfrm>
          <a:off x="854037" y="3516875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53773-5A49-49C0-B409-BF59C8C3A287}">
      <dsp:nvSpPr>
        <dsp:cNvPr id="0" name=""/>
        <dsp:cNvSpPr/>
      </dsp:nvSpPr>
      <dsp:spPr>
        <a:xfrm>
          <a:off x="925030" y="4412841"/>
          <a:ext cx="10881164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/>
            <a:t>Resource Pools, Best Practices, Monitoring, and Troubleshooting</a:t>
          </a:r>
          <a:endParaRPr lang="en-US" sz="2700" kern="1200" dirty="0"/>
        </a:p>
      </dsp:txBody>
      <dsp:txXfrm>
        <a:off x="925030" y="4412841"/>
        <a:ext cx="10881164" cy="551438"/>
      </dsp:txXfrm>
    </dsp:sp>
    <dsp:sp modelId="{593FD993-BF12-4CF1-81EF-6D58385F4B6F}">
      <dsp:nvSpPr>
        <dsp:cNvPr id="0" name=""/>
        <dsp:cNvSpPr/>
      </dsp:nvSpPr>
      <dsp:spPr>
        <a:xfrm>
          <a:off x="580381" y="4343911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9FC0A-9396-4012-A689-872B83A08D53}">
      <dsp:nvSpPr>
        <dsp:cNvPr id="0" name=""/>
        <dsp:cNvSpPr/>
      </dsp:nvSpPr>
      <dsp:spPr>
        <a:xfrm>
          <a:off x="425653" y="5240484"/>
          <a:ext cx="11380541" cy="5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/>
            <a:t>SQL Server and R at Scale</a:t>
          </a:r>
          <a:endParaRPr lang="en-US" sz="2700" kern="1200" dirty="0"/>
        </a:p>
      </dsp:txBody>
      <dsp:txXfrm>
        <a:off x="425653" y="5240484"/>
        <a:ext cx="11380541" cy="551438"/>
      </dsp:txXfrm>
    </dsp:sp>
    <dsp:sp modelId="{DC2FB511-6547-4B29-838C-FEBBB159AF9D}">
      <dsp:nvSpPr>
        <dsp:cNvPr id="0" name=""/>
        <dsp:cNvSpPr/>
      </dsp:nvSpPr>
      <dsp:spPr>
        <a:xfrm>
          <a:off x="81004" y="5171554"/>
          <a:ext cx="689297" cy="689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08444-9D4D-4EFD-A6D5-B01E3E3BFF8D}">
      <dsp:nvSpPr>
        <dsp:cNvPr id="0" name=""/>
        <dsp:cNvSpPr/>
      </dsp:nvSpPr>
      <dsp:spPr>
        <a:xfrm>
          <a:off x="3033336" y="0"/>
          <a:ext cx="4680520" cy="46805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9DA30-05F8-4FEA-A386-CA3316080400}">
      <dsp:nvSpPr>
        <dsp:cNvPr id="0" name=""/>
        <dsp:cNvSpPr/>
      </dsp:nvSpPr>
      <dsp:spPr>
        <a:xfrm>
          <a:off x="5373596" y="470565"/>
          <a:ext cx="3042338" cy="11079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Familiar</a:t>
          </a:r>
          <a:endParaRPr lang="en-US" sz="4300" kern="1200" dirty="0"/>
        </a:p>
      </dsp:txBody>
      <dsp:txXfrm>
        <a:off x="5427682" y="524651"/>
        <a:ext cx="2934166" cy="999794"/>
      </dsp:txXfrm>
    </dsp:sp>
    <dsp:sp modelId="{F6790F39-584C-4B85-921E-0C9F0DA3ABA0}">
      <dsp:nvSpPr>
        <dsp:cNvPr id="0" name=""/>
        <dsp:cNvSpPr/>
      </dsp:nvSpPr>
      <dsp:spPr>
        <a:xfrm>
          <a:off x="5373596" y="1717028"/>
          <a:ext cx="3042338" cy="11079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Scalable</a:t>
          </a:r>
          <a:endParaRPr lang="en-US" sz="4300" kern="1200" dirty="0"/>
        </a:p>
      </dsp:txBody>
      <dsp:txXfrm>
        <a:off x="5427682" y="1771114"/>
        <a:ext cx="2934166" cy="999794"/>
      </dsp:txXfrm>
    </dsp:sp>
    <dsp:sp modelId="{306CDF73-49CB-448F-97C7-B9D7D588F950}">
      <dsp:nvSpPr>
        <dsp:cNvPr id="0" name=""/>
        <dsp:cNvSpPr/>
      </dsp:nvSpPr>
      <dsp:spPr>
        <a:xfrm>
          <a:off x="5373596" y="2963491"/>
          <a:ext cx="3042338" cy="11079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Secure</a:t>
          </a:r>
          <a:endParaRPr lang="en-US" sz="4300" kern="1200" dirty="0"/>
        </a:p>
      </dsp:txBody>
      <dsp:txXfrm>
        <a:off x="5427682" y="3017577"/>
        <a:ext cx="2934166" cy="999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0D08-9165-4530-90A4-E85D13B34F9A}">
      <dsp:nvSpPr>
        <dsp:cNvPr id="0" name=""/>
        <dsp:cNvSpPr/>
      </dsp:nvSpPr>
      <dsp:spPr>
        <a:xfrm>
          <a:off x="837256" y="55"/>
          <a:ext cx="1275009" cy="765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 Source R Package</a:t>
          </a:r>
        </a:p>
      </dsp:txBody>
      <dsp:txXfrm>
        <a:off x="837256" y="55"/>
        <a:ext cx="1275009" cy="765005"/>
      </dsp:txXfrm>
    </dsp:sp>
    <dsp:sp modelId="{D208DFBE-3D41-4ED5-9F60-BDA77D8B454E}">
      <dsp:nvSpPr>
        <dsp:cNvPr id="0" name=""/>
        <dsp:cNvSpPr/>
      </dsp:nvSpPr>
      <dsp:spPr>
        <a:xfrm>
          <a:off x="2239766" y="55"/>
          <a:ext cx="1275009" cy="765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Microsoft R Package</a:t>
          </a:r>
        </a:p>
      </dsp:txBody>
      <dsp:txXfrm>
        <a:off x="2239766" y="55"/>
        <a:ext cx="1275009" cy="765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2FAC-2983-4509-81F5-F8642E0B8B5D}">
      <dsp:nvSpPr>
        <dsp:cNvPr id="0" name=""/>
        <dsp:cNvSpPr/>
      </dsp:nvSpPr>
      <dsp:spPr>
        <a:xfrm>
          <a:off x="50736" y="2493"/>
          <a:ext cx="2706839" cy="1624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sp_execute_external_script from T-SQL client</a:t>
          </a:r>
        </a:p>
      </dsp:txBody>
      <dsp:txXfrm>
        <a:off x="50736" y="2493"/>
        <a:ext cx="2706839" cy="1624103"/>
      </dsp:txXfrm>
    </dsp:sp>
    <dsp:sp modelId="{073435CD-C2B1-441B-9CF7-1ED367B7D2D0}">
      <dsp:nvSpPr>
        <dsp:cNvPr id="0" name=""/>
        <dsp:cNvSpPr/>
      </dsp:nvSpPr>
      <dsp:spPr>
        <a:xfrm>
          <a:off x="50736" y="1897281"/>
          <a:ext cx="2706839" cy="1624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SQL Server Compute Context from R client</a:t>
          </a:r>
        </a:p>
      </dsp:txBody>
      <dsp:txXfrm>
        <a:off x="50736" y="1897281"/>
        <a:ext cx="2706839" cy="1624103"/>
      </dsp:txXfrm>
    </dsp:sp>
    <dsp:sp modelId="{FF3249A3-02A6-447E-999E-B51707377FAE}">
      <dsp:nvSpPr>
        <dsp:cNvPr id="0" name=""/>
        <dsp:cNvSpPr/>
      </dsp:nvSpPr>
      <dsp:spPr>
        <a:xfrm>
          <a:off x="50736" y="3792069"/>
          <a:ext cx="2706839" cy="1624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RODBC data source in R scripts</a:t>
          </a:r>
        </a:p>
      </dsp:txBody>
      <dsp:txXfrm>
        <a:off x="50736" y="3792069"/>
        <a:ext cx="2706839" cy="1624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3C768-984F-4278-AA92-585EC54741CA}">
      <dsp:nvSpPr>
        <dsp:cNvPr id="0" name=""/>
        <dsp:cNvSpPr/>
      </dsp:nvSpPr>
      <dsp:spPr>
        <a:xfrm>
          <a:off x="1339" y="0"/>
          <a:ext cx="3482578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Reduced surface area and isolation</a:t>
          </a:r>
          <a:endParaRPr lang="en-US" sz="2500" kern="1200" dirty="0"/>
        </a:p>
      </dsp:txBody>
      <dsp:txXfrm>
        <a:off x="1339" y="0"/>
        <a:ext cx="3482578" cy="1357788"/>
      </dsp:txXfrm>
    </dsp:sp>
    <dsp:sp modelId="{2BA834FF-79E9-4B73-AF11-C840508FE5B0}">
      <dsp:nvSpPr>
        <dsp:cNvPr id="0" name=""/>
        <dsp:cNvSpPr/>
      </dsp:nvSpPr>
      <dsp:spPr>
        <a:xfrm>
          <a:off x="349597" y="1359114"/>
          <a:ext cx="2786062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‘external scripts enabled’ required</a:t>
          </a:r>
          <a:endParaRPr lang="en-US" sz="1600" kern="1200" dirty="0"/>
        </a:p>
      </dsp:txBody>
      <dsp:txXfrm>
        <a:off x="389566" y="1399083"/>
        <a:ext cx="2706124" cy="1284701"/>
      </dsp:txXfrm>
    </dsp:sp>
    <dsp:sp modelId="{B36F8EDA-3CD3-47B8-9CD3-B5C2504A5EE7}">
      <dsp:nvSpPr>
        <dsp:cNvPr id="0" name=""/>
        <dsp:cNvSpPr/>
      </dsp:nvSpPr>
      <dsp:spPr>
        <a:xfrm>
          <a:off x="349597" y="2933699"/>
          <a:ext cx="2786062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 script execution outside of SQL Server process space</a:t>
          </a:r>
        </a:p>
      </dsp:txBody>
      <dsp:txXfrm>
        <a:off x="389566" y="2973668"/>
        <a:ext cx="2706124" cy="1284701"/>
      </dsp:txXfrm>
    </dsp:sp>
    <dsp:sp modelId="{EAE46F67-42F0-479E-8A50-21FA1EC10A4F}">
      <dsp:nvSpPr>
        <dsp:cNvPr id="0" name=""/>
        <dsp:cNvSpPr/>
      </dsp:nvSpPr>
      <dsp:spPr>
        <a:xfrm>
          <a:off x="3745110" y="0"/>
          <a:ext cx="3482578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Script execution requires explicit permission</a:t>
          </a:r>
          <a:endParaRPr lang="en-US" sz="2500" kern="1200" dirty="0"/>
        </a:p>
      </dsp:txBody>
      <dsp:txXfrm>
        <a:off x="3745110" y="0"/>
        <a:ext cx="3482578" cy="1357788"/>
      </dsp:txXfrm>
    </dsp:sp>
    <dsp:sp modelId="{D7E0DC02-84A5-43F8-B566-955AB216F032}">
      <dsp:nvSpPr>
        <dsp:cNvPr id="0" name=""/>
        <dsp:cNvSpPr/>
      </dsp:nvSpPr>
      <dsp:spPr>
        <a:xfrm>
          <a:off x="4093368" y="1359114"/>
          <a:ext cx="2786062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sp_execute_external_script requires EXECUTE ANY EXTERNAL SCRIPT for non-admins</a:t>
          </a:r>
          <a:endParaRPr lang="en-US" sz="1600" kern="1200" dirty="0"/>
        </a:p>
      </dsp:txBody>
      <dsp:txXfrm>
        <a:off x="4133337" y="1399083"/>
        <a:ext cx="2706124" cy="1284701"/>
      </dsp:txXfrm>
    </dsp:sp>
    <dsp:sp modelId="{D4A9E8F2-8B7A-4475-BB01-1FEB73B36233}">
      <dsp:nvSpPr>
        <dsp:cNvPr id="0" name=""/>
        <dsp:cNvSpPr/>
      </dsp:nvSpPr>
      <dsp:spPr>
        <a:xfrm>
          <a:off x="4093368" y="2933699"/>
          <a:ext cx="2786062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SQL Server login/user required and db/table access</a:t>
          </a:r>
          <a:endParaRPr lang="en-US" sz="1600" kern="1200" dirty="0"/>
        </a:p>
      </dsp:txBody>
      <dsp:txXfrm>
        <a:off x="4133337" y="2973668"/>
        <a:ext cx="2706124" cy="1284701"/>
      </dsp:txXfrm>
    </dsp:sp>
    <dsp:sp modelId="{CDFA4AA8-9A6D-4A75-88EC-07A9A2A67900}">
      <dsp:nvSpPr>
        <dsp:cNvPr id="0" name=""/>
        <dsp:cNvSpPr/>
      </dsp:nvSpPr>
      <dsp:spPr>
        <a:xfrm>
          <a:off x="7488882" y="0"/>
          <a:ext cx="3482578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Satellite processes has limited privileges</a:t>
          </a:r>
          <a:endParaRPr lang="en-US" sz="2500" kern="1200" dirty="0"/>
        </a:p>
      </dsp:txBody>
      <dsp:txXfrm>
        <a:off x="7488882" y="0"/>
        <a:ext cx="3482578" cy="1357788"/>
      </dsp:txXfrm>
    </dsp:sp>
    <dsp:sp modelId="{719CA335-3A64-4577-AD89-24ACF7B0150A}">
      <dsp:nvSpPr>
        <dsp:cNvPr id="0" name=""/>
        <dsp:cNvSpPr/>
      </dsp:nvSpPr>
      <dsp:spPr>
        <a:xfrm>
          <a:off x="7837140" y="1358175"/>
          <a:ext cx="27860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Satellite processes run under local user accounts in the SQLRUserGroup</a:t>
          </a:r>
          <a:endParaRPr lang="en-US" sz="1600" kern="1200" dirty="0"/>
        </a:p>
      </dsp:txBody>
      <dsp:txXfrm>
        <a:off x="7863183" y="1384218"/>
        <a:ext cx="2733976" cy="837084"/>
      </dsp:txXfrm>
    </dsp:sp>
    <dsp:sp modelId="{AB0C019B-650A-4025-91D4-9AD3530BD8B4}">
      <dsp:nvSpPr>
        <dsp:cNvPr id="0" name=""/>
        <dsp:cNvSpPr/>
      </dsp:nvSpPr>
      <dsp:spPr>
        <a:xfrm>
          <a:off x="7837140" y="2384141"/>
          <a:ext cx="27860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Each execution is isolated. Different users with different accounts</a:t>
          </a:r>
          <a:endParaRPr lang="en-US" sz="1600" kern="1200" dirty="0"/>
        </a:p>
      </dsp:txBody>
      <dsp:txXfrm>
        <a:off x="7863183" y="2410184"/>
        <a:ext cx="2733976" cy="837084"/>
      </dsp:txXfrm>
    </dsp:sp>
    <dsp:sp modelId="{467D6BF8-4944-46DC-8273-A858D1008331}">
      <dsp:nvSpPr>
        <dsp:cNvPr id="0" name=""/>
        <dsp:cNvSpPr/>
      </dsp:nvSpPr>
      <dsp:spPr>
        <a:xfrm>
          <a:off x="7837140" y="3410107"/>
          <a:ext cx="2786062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Windows firewall rules to block outbound traffic</a:t>
          </a:r>
        </a:p>
      </dsp:txBody>
      <dsp:txXfrm>
        <a:off x="7863183" y="3436150"/>
        <a:ext cx="2733976" cy="8370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0947A-A08A-4B1A-A7FA-AE2D8B4949C3}">
      <dsp:nvSpPr>
        <dsp:cNvPr id="0" name=""/>
        <dsp:cNvSpPr/>
      </dsp:nvSpPr>
      <dsp:spPr>
        <a:xfrm>
          <a:off x="0" y="215841"/>
          <a:ext cx="1097280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internal, default, “user”, and now external</a:t>
          </a:r>
          <a:endParaRPr lang="en-US" sz="2400" kern="1200" dirty="0"/>
        </a:p>
      </dsp:txBody>
      <dsp:txXfrm>
        <a:off x="30157" y="245998"/>
        <a:ext cx="10912486" cy="557445"/>
      </dsp:txXfrm>
    </dsp:sp>
    <dsp:sp modelId="{9CCB4C7B-5CDC-4D84-9904-E6B3B398D449}">
      <dsp:nvSpPr>
        <dsp:cNvPr id="0" name=""/>
        <dsp:cNvSpPr/>
      </dsp:nvSpPr>
      <dsp:spPr>
        <a:xfrm>
          <a:off x="0" y="902721"/>
          <a:ext cx="1097280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Controls resources for external processes through Launchpad.</a:t>
          </a:r>
          <a:endParaRPr lang="en-US" sz="2400" kern="1200" dirty="0"/>
        </a:p>
      </dsp:txBody>
      <dsp:txXfrm>
        <a:off x="30157" y="932878"/>
        <a:ext cx="10912486" cy="557445"/>
      </dsp:txXfrm>
    </dsp:sp>
    <dsp:sp modelId="{8078B33F-85CA-4832-A170-860B886CB327}">
      <dsp:nvSpPr>
        <dsp:cNvPr id="0" name=""/>
        <dsp:cNvSpPr/>
      </dsp:nvSpPr>
      <dsp:spPr>
        <a:xfrm>
          <a:off x="0" y="1589601"/>
          <a:ext cx="1097280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Default external pool and user external pools. User classifier function supported</a:t>
          </a:r>
          <a:endParaRPr lang="en-US" sz="2400" kern="1200" dirty="0"/>
        </a:p>
      </dsp:txBody>
      <dsp:txXfrm>
        <a:off x="30157" y="1619758"/>
        <a:ext cx="10912486" cy="557445"/>
      </dsp:txXfrm>
    </dsp:sp>
    <dsp:sp modelId="{D86669C0-9711-4003-AE16-2B8B3DAEEA27}">
      <dsp:nvSpPr>
        <dsp:cNvPr id="0" name=""/>
        <dsp:cNvSpPr/>
      </dsp:nvSpPr>
      <dsp:spPr>
        <a:xfrm>
          <a:off x="0" y="2276481"/>
          <a:ext cx="1097280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controls</a:t>
          </a:r>
          <a:endParaRPr lang="en-US" sz="2400" kern="1200" dirty="0"/>
        </a:p>
      </dsp:txBody>
      <dsp:txXfrm>
        <a:off x="30157" y="2306638"/>
        <a:ext cx="10912486" cy="557445"/>
      </dsp:txXfrm>
    </dsp:sp>
    <dsp:sp modelId="{F791C42B-ED57-4417-84B5-8497ECF3BEAD}">
      <dsp:nvSpPr>
        <dsp:cNvPr id="0" name=""/>
        <dsp:cNvSpPr/>
      </dsp:nvSpPr>
      <dsp:spPr>
        <a:xfrm>
          <a:off x="0" y="2894241"/>
          <a:ext cx="1097280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MAX_CPU_PERCENT – Max CPU percentage for external processes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MAX_PROCESSES – Max number of external processes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MAX_MEMORY – Max committed memory % for external processes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AFFINITY – Control NODEs or CPUs for external processes</a:t>
          </a:r>
        </a:p>
      </dsp:txBody>
      <dsp:txXfrm>
        <a:off x="0" y="2894241"/>
        <a:ext cx="10972800" cy="1415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3EF9-2906-4DCA-9BDD-7EEF55D495C4}">
      <dsp:nvSpPr>
        <dsp:cNvPr id="0" name=""/>
        <dsp:cNvSpPr/>
      </dsp:nvSpPr>
      <dsp:spPr>
        <a:xfrm rot="5400000">
          <a:off x="339802" y="2563875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63C0-B7B4-4EF2-8135-7375D57723A4}">
      <dsp:nvSpPr>
        <dsp:cNvPr id="0" name=""/>
        <dsp:cNvSpPr/>
      </dsp:nvSpPr>
      <dsp:spPr>
        <a:xfrm>
          <a:off x="171329" y="3065659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Install R Services (In Database)</a:t>
          </a:r>
          <a:endParaRPr lang="en-US" sz="1700" kern="1200" dirty="0"/>
        </a:p>
      </dsp:txBody>
      <dsp:txXfrm>
        <a:off x="171329" y="3065659"/>
        <a:ext cx="1516187" cy="1329027"/>
      </dsp:txXfrm>
    </dsp:sp>
    <dsp:sp modelId="{1776D460-7972-450A-BCB3-C6B2B6E6A4F5}">
      <dsp:nvSpPr>
        <dsp:cNvPr id="0" name=""/>
        <dsp:cNvSpPr/>
      </dsp:nvSpPr>
      <dsp:spPr>
        <a:xfrm>
          <a:off x="1401443" y="2440235"/>
          <a:ext cx="286073" cy="2860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42003-C4A1-40C5-AF9C-9F1CE64D006B}">
      <dsp:nvSpPr>
        <dsp:cNvPr id="0" name=""/>
        <dsp:cNvSpPr/>
      </dsp:nvSpPr>
      <dsp:spPr>
        <a:xfrm rot="5400000">
          <a:off x="2195912" y="2104579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DB62A-F58B-4827-A7AC-17A276E86068}">
      <dsp:nvSpPr>
        <dsp:cNvPr id="0" name=""/>
        <dsp:cNvSpPr/>
      </dsp:nvSpPr>
      <dsp:spPr>
        <a:xfrm>
          <a:off x="2027438" y="2606363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Enable and verify</a:t>
          </a:r>
          <a:endParaRPr lang="en-US" sz="1700" kern="1200" dirty="0"/>
        </a:p>
      </dsp:txBody>
      <dsp:txXfrm>
        <a:off x="2027438" y="2606363"/>
        <a:ext cx="1516187" cy="1329027"/>
      </dsp:txXfrm>
    </dsp:sp>
    <dsp:sp modelId="{40B2DFF6-0B23-471E-A127-F86D15E242E0}">
      <dsp:nvSpPr>
        <dsp:cNvPr id="0" name=""/>
        <dsp:cNvSpPr/>
      </dsp:nvSpPr>
      <dsp:spPr>
        <a:xfrm>
          <a:off x="3257553" y="1980938"/>
          <a:ext cx="286073" cy="2860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8667-AE86-4D68-BCA8-2294F69CE538}">
      <dsp:nvSpPr>
        <dsp:cNvPr id="0" name=""/>
        <dsp:cNvSpPr/>
      </dsp:nvSpPr>
      <dsp:spPr>
        <a:xfrm rot="5400000">
          <a:off x="4052022" y="1645283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746A-7635-418E-89B5-66094591C3B2}">
      <dsp:nvSpPr>
        <dsp:cNvPr id="0" name=""/>
        <dsp:cNvSpPr/>
      </dsp:nvSpPr>
      <dsp:spPr>
        <a:xfrm>
          <a:off x="3883548" y="2147067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 model</a:t>
          </a:r>
        </a:p>
      </dsp:txBody>
      <dsp:txXfrm>
        <a:off x="3883548" y="2147067"/>
        <a:ext cx="1516187" cy="1329027"/>
      </dsp:txXfrm>
    </dsp:sp>
    <dsp:sp modelId="{06B3C0C9-3A99-4850-90F2-508C43359B7F}">
      <dsp:nvSpPr>
        <dsp:cNvPr id="0" name=""/>
        <dsp:cNvSpPr/>
      </dsp:nvSpPr>
      <dsp:spPr>
        <a:xfrm>
          <a:off x="5113663" y="1521642"/>
          <a:ext cx="286073" cy="2860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52220-2001-43CE-9510-7D175E9D793A}">
      <dsp:nvSpPr>
        <dsp:cNvPr id="0" name=""/>
        <dsp:cNvSpPr/>
      </dsp:nvSpPr>
      <dsp:spPr>
        <a:xfrm rot="5400000">
          <a:off x="5908132" y="1185986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F7F-1650-40E0-906E-60457C3AC927}">
      <dsp:nvSpPr>
        <dsp:cNvPr id="0" name=""/>
        <dsp:cNvSpPr/>
      </dsp:nvSpPr>
      <dsp:spPr>
        <a:xfrm>
          <a:off x="5739658" y="1687771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and save model</a:t>
          </a:r>
          <a:endParaRPr lang="en-US" sz="1700" kern="1200" dirty="0"/>
        </a:p>
      </dsp:txBody>
      <dsp:txXfrm>
        <a:off x="5739658" y="1687771"/>
        <a:ext cx="1516187" cy="1329027"/>
      </dsp:txXfrm>
    </dsp:sp>
    <dsp:sp modelId="{B99511E0-EB3C-4EB6-A933-5A74AECA7901}">
      <dsp:nvSpPr>
        <dsp:cNvPr id="0" name=""/>
        <dsp:cNvSpPr/>
      </dsp:nvSpPr>
      <dsp:spPr>
        <a:xfrm>
          <a:off x="6969773" y="1062346"/>
          <a:ext cx="286073" cy="2860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768CC-EADA-4D32-A01D-D05A73D5D385}">
      <dsp:nvSpPr>
        <dsp:cNvPr id="0" name=""/>
        <dsp:cNvSpPr/>
      </dsp:nvSpPr>
      <dsp:spPr>
        <a:xfrm rot="5400000">
          <a:off x="7764242" y="726690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2497-5A95-48D0-AF62-638043534F88}">
      <dsp:nvSpPr>
        <dsp:cNvPr id="0" name=""/>
        <dsp:cNvSpPr/>
      </dsp:nvSpPr>
      <dsp:spPr>
        <a:xfrm>
          <a:off x="7595768" y="1228474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Operationalize the model</a:t>
          </a:r>
          <a:endParaRPr lang="en-US" sz="1700" kern="1200" dirty="0"/>
        </a:p>
      </dsp:txBody>
      <dsp:txXfrm>
        <a:off x="7595768" y="1228474"/>
        <a:ext cx="1516187" cy="1329027"/>
      </dsp:txXfrm>
    </dsp:sp>
    <dsp:sp modelId="{A5CA9768-2A83-402B-ABF0-85FAFBAEA715}">
      <dsp:nvSpPr>
        <dsp:cNvPr id="0" name=""/>
        <dsp:cNvSpPr/>
      </dsp:nvSpPr>
      <dsp:spPr>
        <a:xfrm>
          <a:off x="8825883" y="603050"/>
          <a:ext cx="286073" cy="28607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5610-EA1B-4FD7-8B04-057B8A68A9B7}">
      <dsp:nvSpPr>
        <dsp:cNvPr id="0" name=""/>
        <dsp:cNvSpPr/>
      </dsp:nvSpPr>
      <dsp:spPr>
        <a:xfrm rot="5400000">
          <a:off x="9620352" y="267394"/>
          <a:ext cx="1009279" cy="167941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FE422-EBC4-439F-92AA-FE16EBD068FB}">
      <dsp:nvSpPr>
        <dsp:cNvPr id="0" name=""/>
        <dsp:cNvSpPr/>
      </dsp:nvSpPr>
      <dsp:spPr>
        <a:xfrm>
          <a:off x="9451878" y="769178"/>
          <a:ext cx="1516187" cy="132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Tune and configure for production</a:t>
          </a:r>
          <a:endParaRPr lang="en-US" sz="1700" kern="1200" dirty="0"/>
        </a:p>
      </dsp:txBody>
      <dsp:txXfrm>
        <a:off x="9451878" y="769178"/>
        <a:ext cx="1516187" cy="1329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C2D07-3413-49DE-A27F-915CDBDE37EA}">
      <dsp:nvSpPr>
        <dsp:cNvPr id="0" name=""/>
        <dsp:cNvSpPr/>
      </dsp:nvSpPr>
      <dsp:spPr>
        <a:xfrm>
          <a:off x="1339" y="695821"/>
          <a:ext cx="5223867" cy="3134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hlinkClick xmlns:r="http://schemas.openxmlformats.org/officeDocument/2006/relationships" r:id="rId1"/>
            </a:rPr>
            <a:t>Fraud detection at 1 million predictions per second</a:t>
          </a:r>
          <a:endParaRPr lang="en-US" sz="3700" kern="1200" dirty="0"/>
        </a:p>
      </dsp:txBody>
      <dsp:txXfrm>
        <a:off x="1339" y="695821"/>
        <a:ext cx="5223867" cy="3134320"/>
      </dsp:txXfrm>
    </dsp:sp>
    <dsp:sp modelId="{30D19DC7-16EC-40A8-82CD-349F6452AA91}">
      <dsp:nvSpPr>
        <dsp:cNvPr id="0" name=""/>
        <dsp:cNvSpPr/>
      </dsp:nvSpPr>
      <dsp:spPr>
        <a:xfrm>
          <a:off x="5747593" y="695821"/>
          <a:ext cx="5223867" cy="3134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hlinkClick xmlns:r="http://schemas.openxmlformats.org/officeDocument/2006/relationships" r:id="rId2"/>
            </a:rPr>
            <a:t>SQL Server R 100 times faster at price optimizations for airline tickets and hotel rooms price predictions</a:t>
          </a:r>
          <a:endParaRPr lang="en-US" sz="3700" kern="1200" dirty="0"/>
        </a:p>
      </dsp:txBody>
      <dsp:txXfrm>
        <a:off x="5747593" y="695821"/>
        <a:ext cx="5223867" cy="3134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C2B6-BF7A-43CD-B4E9-B1687DDF0D33}">
      <dsp:nvSpPr>
        <dsp:cNvPr id="0" name=""/>
        <dsp:cNvSpPr/>
      </dsp:nvSpPr>
      <dsp:spPr>
        <a:xfrm rot="16200000">
          <a:off x="76439" y="-73794"/>
          <a:ext cx="2448272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 libraries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library</a:t>
          </a:r>
          <a:endParaRPr lang="en-US" sz="1900" kern="1200" dirty="0"/>
        </a:p>
      </dsp:txBody>
      <dsp:txXfrm rot="5400000">
        <a:off x="2645" y="489654"/>
        <a:ext cx="2595860" cy="1468964"/>
      </dsp:txXfrm>
    </dsp:sp>
    <dsp:sp modelId="{740F810A-DCD4-4E46-B8C1-7309E4252CC6}">
      <dsp:nvSpPr>
        <dsp:cNvPr id="0" name=""/>
        <dsp:cNvSpPr/>
      </dsp:nvSpPr>
      <dsp:spPr>
        <a:xfrm rot="16200000">
          <a:off x="2866989" y="-73794"/>
          <a:ext cx="2448272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 documentation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doc</a:t>
          </a:r>
          <a:endParaRPr lang="en-US" sz="1900" kern="1200" dirty="0"/>
        </a:p>
      </dsp:txBody>
      <dsp:txXfrm rot="5400000">
        <a:off x="2793195" y="489654"/>
        <a:ext cx="2595860" cy="1468964"/>
      </dsp:txXfrm>
    </dsp:sp>
    <dsp:sp modelId="{6F396CBB-4F8E-4164-A3CC-574EC9CE9170}">
      <dsp:nvSpPr>
        <dsp:cNvPr id="0" name=""/>
        <dsp:cNvSpPr/>
      </dsp:nvSpPr>
      <dsp:spPr>
        <a:xfrm rot="16200000">
          <a:off x="5657538" y="-73794"/>
          <a:ext cx="2448272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 tools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bin</a:t>
          </a:r>
          <a:endParaRPr lang="en-US" sz="1900" kern="1200" dirty="0"/>
        </a:p>
      </dsp:txBody>
      <dsp:txXfrm rot="5400000">
        <a:off x="5583744" y="489654"/>
        <a:ext cx="2595860" cy="1468964"/>
      </dsp:txXfrm>
    </dsp:sp>
    <dsp:sp modelId="{D7D404D6-8B59-4714-91D0-3AA00A3CF6B7}">
      <dsp:nvSpPr>
        <dsp:cNvPr id="0" name=""/>
        <dsp:cNvSpPr/>
      </dsp:nvSpPr>
      <dsp:spPr>
        <a:xfrm rot="16200000">
          <a:off x="8448088" y="-73794"/>
          <a:ext cx="2448272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Microsoft ScaleR libraries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library\RevoScaleR</a:t>
          </a:r>
          <a:endParaRPr lang="en-US" sz="1900" kern="1200" dirty="0"/>
        </a:p>
      </dsp:txBody>
      <dsp:txXfrm rot="5400000">
        <a:off x="8374294" y="489654"/>
        <a:ext cx="2595860" cy="146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10/28/2016 9:13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3EB11B5-CB56-41DC-8ACC-D502B5C632C9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deploy a “process pool” when launching scripts so when you run a script execution you will see more than one rterm/bxlserver pair. Since rterm is a windows console app you will also see a conhost.exe for each rterm.exe</a:t>
            </a:r>
          </a:p>
          <a:p>
            <a:endParaRPr lang="en-US" baseline="0" dirty="0"/>
          </a:p>
          <a:p>
            <a:r>
              <a:rPr lang="en-US" baseline="0" dirty="0"/>
              <a:t>Rterm = R runtime command interpreter</a:t>
            </a:r>
          </a:p>
          <a:p>
            <a:r>
              <a:rPr lang="en-US" baseline="0" dirty="0"/>
              <a:t>Bxlserver = Microsoft R Server process which also hosts sqlsatellite.dll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9934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the instructions in</a:t>
            </a:r>
            <a:r>
              <a:rPr lang="en-US" baseline="0" dirty="0"/>
              <a:t> </a:t>
            </a:r>
            <a:r>
              <a:rPr lang="en-US" dirty="0"/>
              <a:t>insidesqlr\readme.txt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AB2E0C1-2107-4DA2-BB49-BDF54AED96B7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7135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Perhaps the #1 reason why SQL R Services is a value proposition is because we are pushing the computing power of SQL Server queries and R scripts to the server leaving the R client to analyze the results (such as plots)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065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79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8260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875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1506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5913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76517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918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61739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D6E7993-B201-49D2-AF87-E638F3459757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91767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1025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0D77EC-7210-4A9C-B813-11969CCBFAFC}" type="datetime8">
              <a:rPr lang="en-US" smtClean="0">
                <a:solidFill>
                  <a:prstClr val="black"/>
                </a:solidFill>
              </a:rPr>
              <a:t>10/28/2016 9:09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9399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Follow the instructions in</a:t>
            </a:r>
            <a:r>
              <a:rPr lang="en-US" baseline="0" dirty="0"/>
              <a:t> </a:t>
            </a:r>
            <a:r>
              <a:rPr lang="en-US" dirty="0"/>
              <a:t>justshowus\readme.txt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AB2E0C1-2107-4DA2-BB49-BDF54AED96B7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R mean in “R services”. R is a statistical computing programming language based on an Open Source Standard, R Open.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MPI is Messaging Passing Interface and is used by R and ScaleR to support parallel computing: https://msdn.microsoft.com/en-us/library/bb524831(v=vs.85).aspx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211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one of the very few scenarios where setup has to connect to the internet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224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other “extensible” environments we have used in the past</a:t>
            </a:r>
          </a:p>
          <a:p>
            <a:endParaRPr lang="en-US" baseline="0" dirty="0"/>
          </a:p>
          <a:p>
            <a:r>
              <a:rPr lang="en-US" baseline="0" dirty="0"/>
              <a:t>xproc</a:t>
            </a:r>
          </a:p>
          <a:p>
            <a:r>
              <a:rPr lang="en-US" baseline="0" dirty="0"/>
              <a:t>sp_OA</a:t>
            </a:r>
          </a:p>
          <a:p>
            <a:r>
              <a:rPr lang="en-US" baseline="0" dirty="0"/>
              <a:t>Linked servers</a:t>
            </a:r>
          </a:p>
          <a:p>
            <a:r>
              <a:rPr lang="en-US" baseline="0" dirty="0"/>
              <a:t>Full-text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1517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sp_execute_external_script is an example of a special proc or specproc. The source code of the procedure can’t be found in the resource db. It is implemented in our source code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581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CB5568C-11AE-48B7-9B16-C02677ED33D1}" type="datetime8">
              <a:rPr lang="en-US" smtClean="0"/>
              <a:t>10/28/2016 9:09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6009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8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1485604"/>
            <a:ext cx="5943600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6354" y="1485604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702" y="3314384"/>
            <a:ext cx="5943600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479425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8"/>
            <a:ext cx="12436475" cy="6995517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4121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 bwMode="auto">
          <a:xfrm>
            <a:off x="274702" y="1485604"/>
            <a:ext cx="5943600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6354" y="1485604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702" y="3314384"/>
            <a:ext cx="5943600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bward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ka.ms/bobsq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709082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590869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sdn.microsoft.com/en-us/library/mt591988.aspx" TargetMode="External"/><Relationship Id="rId4" Type="http://schemas.openxmlformats.org/officeDocument/2006/relationships/hyperlink" Target="https://msdn.microsoft.com/en-US/library/mt653951.aspx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windows/desktop/ms684161(v=vs.85).aspx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revolutionanalytics.com/" TargetMode="External"/><Relationship Id="rId3" Type="http://schemas.openxmlformats.org/officeDocument/2006/relationships/hyperlink" Target="https://msdn.microsoft.com/en-us/library/mt604885.aspx" TargetMode="External"/><Relationship Id="rId7" Type="http://schemas.openxmlformats.org/officeDocument/2006/relationships/hyperlink" Target="https://blogs.msdn.microsoft.com/microsoftrservertigerteam/tag/sql-r-servic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ka.ms/bobsql" TargetMode="External"/><Relationship Id="rId5" Type="http://schemas.openxmlformats.org/officeDocument/2006/relationships/hyperlink" Target="https://blogs.msdn.microsoft.com/sqlcat/2016/06/16/early-customer-experiences-with-sql-server-r-services/" TargetMode="External"/><Relationship Id="rId4" Type="http://schemas.openxmlformats.org/officeDocument/2006/relationships/hyperlink" Target="https://blogs.technet.microsoft.com/dataplatforminsider/2016/03/29/in-database-advanced-analytics-with-r-in-sql-server-201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t709429.aspx" TargetMode="Externa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microsoft-r/inde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sdn.microsoft.com/en-us/library/mt721284.aspx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3.xml"/><Relationship Id="rId11" Type="http://schemas.openxmlformats.org/officeDocument/2006/relationships/hyperlink" Target="https://msdnstage.redmond.corp.microsoft.com/en-US/library/mt695942(SQL.130).aspx" TargetMode="External"/><Relationship Id="rId5" Type="http://schemas.openxmlformats.org/officeDocument/2006/relationships/hyperlink" Target="https://msdnstage.redmond.corp.microsoft.com/en-us/library/mt748179.aspx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base/html/sour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blogs.msdn.microsoft.com/sqlcat/2016/06/16/early-customer-experiences-with-sql-server-r-services/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SQL Server R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701" y="3314384"/>
            <a:ext cx="6324535" cy="2164078"/>
          </a:xfrm>
        </p:spPr>
        <p:txBody>
          <a:bodyPr/>
          <a:lstStyle/>
          <a:p>
            <a:r>
              <a:rPr lang="en-US" dirty="0"/>
              <a:t>Bob Ward</a:t>
            </a:r>
          </a:p>
          <a:p>
            <a:r>
              <a:rPr lang="en-US" dirty="0"/>
              <a:t>Principal Architect, Microsoft</a:t>
            </a:r>
          </a:p>
          <a:p>
            <a:r>
              <a:rPr lang="en-US" dirty="0"/>
              <a:t>Data Group, Tiger Team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554671" y="5630862"/>
            <a:ext cx="2665283" cy="1066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bobward@microsoft.com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@bobwardms</a:t>
            </a:r>
          </a:p>
          <a:p>
            <a:r>
              <a:rPr lang="en-US" sz="14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http://aka.ms/bobsql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581379" y="4624860"/>
            <a:ext cx="5439072" cy="47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Want decks and demos now? http://aka.ms/bobwardms</a:t>
            </a:r>
          </a:p>
        </p:txBody>
      </p:sp>
      <p:sp>
        <p:nvSpPr>
          <p:cNvPr id="6" name="Thought Bubble: Cloud 5"/>
          <p:cNvSpPr/>
          <p:nvPr/>
        </p:nvSpPr>
        <p:spPr>
          <a:xfrm>
            <a:off x="8528048" y="5360176"/>
            <a:ext cx="3528392" cy="1337486"/>
          </a:xfrm>
          <a:prstGeom prst="cloudCallout">
            <a:avLst>
              <a:gd name="adj1" fmla="val -67909"/>
              <a:gd name="adj2" fmla="val -22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Credits to Joe Sack, Arvind Shyamsundar, and the SQL R Team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6175"/>
            <a:ext cx="6294437" cy="697888"/>
          </a:xfrm>
        </p:spPr>
        <p:txBody>
          <a:bodyPr/>
          <a:lstStyle/>
          <a:p>
            <a:r>
              <a:rPr lang="en-US" sz="3600" dirty="0"/>
              <a:t>R Integration with SQL Server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7562521" y="1052736"/>
            <a:ext cx="4392488" cy="50405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263352" y="2060848"/>
            <a:ext cx="2976705" cy="38164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5909" y="3036326"/>
            <a:ext cx="27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sp_execute_external_script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0388" y="2056638"/>
            <a:ext cx="188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sqlservr.exe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2007" y="1450013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MSSQLSERVER Service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4223792" y="2057718"/>
            <a:ext cx="2833382" cy="29623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511210" y="2047390"/>
            <a:ext cx="2295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launchpad.exe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4948" y="1405624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MSSQLLAUNCHPAD Service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4871864" y="3365738"/>
            <a:ext cx="1504576" cy="62317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rlauncher.dll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9552384" y="4062292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BxlServer.exe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9768408" y="5301208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sqlsatellite.dll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7796767" y="1542017"/>
            <a:ext cx="2157195" cy="17653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rterm.exe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0134885" y="2103046"/>
            <a:ext cx="1485654" cy="6433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conhost.exe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2344" y="6039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pool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20976" y="4026333"/>
            <a:ext cx="2807021" cy="16921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compile input data query</a:t>
            </a:r>
          </a:p>
          <a:p>
            <a:r>
              <a:rPr lang="en-US" dirty="0"/>
              <a:t>Send message to pipe</a:t>
            </a:r>
          </a:p>
          <a:p>
            <a:r>
              <a:rPr lang="en-US" dirty="0"/>
              <a:t>Execute input query</a:t>
            </a:r>
          </a:p>
          <a:p>
            <a:r>
              <a:rPr lang="en-US" dirty="0"/>
              <a:t>Push results</a:t>
            </a:r>
          </a:p>
          <a:p>
            <a:r>
              <a:rPr lang="en-US" dirty="0"/>
              <a:t>Pull results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6317" y="5426225"/>
            <a:ext cx="392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SNI/TCP – Comm technology as SQL</a:t>
            </a:r>
          </a:p>
          <a:p>
            <a:r>
              <a:rPr lang="en-US" dirty="0"/>
              <a:t>Retrieve input rows and params</a:t>
            </a:r>
          </a:p>
          <a:p>
            <a:r>
              <a:rPr lang="en-US" dirty="0"/>
              <a:t>Send back results and output params</a:t>
            </a:r>
          </a:p>
          <a:p>
            <a:r>
              <a:rPr lang="en-US" dirty="0"/>
              <a:t>stdout and stderr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467" y="4126432"/>
            <a:ext cx="8809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 script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3118" y="322099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46" name="Straight Arrow Connector 45"/>
          <p:cNvCxnSpPr>
            <a:stCxn id="36" idx="3"/>
            <a:endCxn id="39" idx="1"/>
          </p:cNvCxnSpPr>
          <p:nvPr/>
        </p:nvCxnSpPr>
        <p:spPr>
          <a:xfrm flipV="1">
            <a:off x="6376440" y="2424705"/>
            <a:ext cx="1420327" cy="1252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04108" y="3237134"/>
            <a:ext cx="150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CreateProcess</a:t>
            </a:r>
          </a:p>
          <a:p>
            <a:r>
              <a:rPr lang="en-US" dirty="0"/>
              <a:t>pipe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5673" y="289892"/>
            <a:ext cx="226936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Windows Job Object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2246" y="3735069"/>
            <a:ext cx="1508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CreateProcess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939479" y="4117438"/>
            <a:ext cx="1440159" cy="654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SQLOS</a:t>
            </a:r>
          </a:p>
          <a:p>
            <a:pPr algn="ctr"/>
            <a:r>
              <a:rPr lang="en-US" sz="1600" dirty="0"/>
              <a:t>XEvent</a:t>
            </a:r>
          </a:p>
          <a:p>
            <a:pPr algn="ctr"/>
            <a:r>
              <a:rPr lang="en-US" sz="1600" dirty="0"/>
              <a:t>ScaleR</a:t>
            </a:r>
          </a:p>
        </p:txBody>
      </p:sp>
      <p:sp>
        <p:nvSpPr>
          <p:cNvPr id="51" name="Thought Bubble: Cloud 50"/>
          <p:cNvSpPr/>
          <p:nvPr/>
        </p:nvSpPr>
        <p:spPr>
          <a:xfrm>
            <a:off x="7229246" y="4506316"/>
            <a:ext cx="2181074" cy="709469"/>
          </a:xfrm>
          <a:prstGeom prst="cloudCallout">
            <a:avLst>
              <a:gd name="adj1" fmla="val 34863"/>
              <a:gd name="adj2" fmla="val -125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“satellite” process</a:t>
            </a:r>
          </a:p>
        </p:txBody>
      </p:sp>
      <p:sp>
        <p:nvSpPr>
          <p:cNvPr id="52" name="Arrow: Curved Left 51"/>
          <p:cNvSpPr/>
          <p:nvPr/>
        </p:nvSpPr>
        <p:spPr>
          <a:xfrm>
            <a:off x="1767905" y="5141174"/>
            <a:ext cx="414455" cy="3442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04898" y="5375008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interleaved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811072" y="3140968"/>
            <a:ext cx="1412720" cy="15170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8155284" y="1785837"/>
            <a:ext cx="1440159" cy="34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8258" y="5301208"/>
            <a:ext cx="7463191" cy="1800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875363" y="3120530"/>
            <a:ext cx="836086" cy="10494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hought Bubble: Cloud 57"/>
          <p:cNvSpPr/>
          <p:nvPr/>
        </p:nvSpPr>
        <p:spPr>
          <a:xfrm>
            <a:off x="5686061" y="91235"/>
            <a:ext cx="1019689" cy="415347"/>
          </a:xfrm>
          <a:prstGeom prst="cloudCallout">
            <a:avLst>
              <a:gd name="adj1" fmla="val -62868"/>
              <a:gd name="adj2" fmla="val 573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8178954" y="2737176"/>
            <a:ext cx="1440159" cy="34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rxlink.dll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90734" y="1184118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User Account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14275" y="3711286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User Account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2399" y="1683222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SID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08164" y="1713221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SID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227024" y="936197"/>
            <a:ext cx="3290408" cy="27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all local!</a:t>
            </a:r>
          </a:p>
        </p:txBody>
      </p:sp>
      <p:sp>
        <p:nvSpPr>
          <p:cNvPr id="65" name="Thought Bubble: Cloud 64"/>
          <p:cNvSpPr/>
          <p:nvPr/>
        </p:nvSpPr>
        <p:spPr>
          <a:xfrm>
            <a:off x="106499" y="6105680"/>
            <a:ext cx="3290408" cy="669341"/>
          </a:xfrm>
          <a:prstGeom prst="cloudCallout">
            <a:avLst>
              <a:gd name="adj1" fmla="val 24734"/>
              <a:gd name="adj2" fmla="val -6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SATELLITE_* wait type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5104887" y="3858382"/>
            <a:ext cx="1504576" cy="62317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rlauncher.dll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4560818" y="2829381"/>
            <a:ext cx="1504576" cy="62317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rlauncher.dll</a:t>
            </a:r>
          </a:p>
        </p:txBody>
      </p:sp>
    </p:spTree>
    <p:extLst>
      <p:ext uri="{BB962C8B-B14F-4D97-AF65-F5344CB8AC3E}">
        <p14:creationId xmlns:p14="http://schemas.microsoft.com/office/powerpoint/2010/main" val="10214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/>
      <p:bldP spid="44" grpId="0" animBg="1"/>
      <p:bldP spid="45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5" grpId="0" animBg="1"/>
      <p:bldP spid="59" grpId="0" animBg="1"/>
      <p:bldP spid="60" grpId="0"/>
      <p:bldP spid="61" grpId="0"/>
      <p:bldP spid="64" grpId="0" animBg="1"/>
      <p:bldP spid="65" grpId="0" animBg="1"/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Demo: </a:t>
            </a:r>
            <a:br>
              <a:rPr lang="en-US" sz="7200" dirty="0"/>
            </a:br>
            <a:r>
              <a:rPr lang="en-US" sz="7200" dirty="0"/>
              <a:t>Inside SQL Server and R</a:t>
            </a:r>
          </a:p>
        </p:txBody>
      </p:sp>
    </p:spTree>
    <p:extLst>
      <p:ext uri="{BB962C8B-B14F-4D97-AF65-F5344CB8AC3E}">
        <p14:creationId xmlns:p14="http://schemas.microsoft.com/office/powerpoint/2010/main" val="10228947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Services (In-Database) is scalable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9665" y="1135062"/>
            <a:ext cx="11887200" cy="5561012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More efficient than standalone R clients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Data does not have to all fit in memory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Reduced data transmission over the network</a:t>
            </a:r>
          </a:p>
          <a:p>
            <a:pPr lvl="1"/>
            <a:endParaRPr lang="en-IN" sz="1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Most R Open functions are single threaded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Use the ScaleR APIs for scalable R scripts that are multi-threaded on the SQL Server computer</a:t>
            </a:r>
          </a:p>
          <a:p>
            <a:pPr lvl="1"/>
            <a:endParaRPr lang="en-IN" sz="1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We can stream data in parallel and batches from SQL Server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Use the power of SQL Server and R Server to develop, train, and execution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SQL Server Compute Context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T-SQL queries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Columnstore indexes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Data compression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Parallel query execution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Stored procedures</a:t>
            </a:r>
          </a:p>
        </p:txBody>
      </p:sp>
      <p:sp>
        <p:nvSpPr>
          <p:cNvPr id="4" name="Thought Bubble: Cloud 3"/>
          <p:cNvSpPr/>
          <p:nvPr/>
        </p:nvSpPr>
        <p:spPr>
          <a:xfrm>
            <a:off x="9190037" y="220662"/>
            <a:ext cx="3058054" cy="1679575"/>
          </a:xfrm>
          <a:prstGeom prst="cloudCallout">
            <a:avLst>
              <a:gd name="adj1" fmla="val -27700"/>
              <a:gd name="adj2" fmla="val 52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Edition gives you the optimum scalability</a:t>
            </a:r>
          </a:p>
        </p:txBody>
      </p:sp>
      <p:sp>
        <p:nvSpPr>
          <p:cNvPr id="2" name="Thought Bubble: Cloud 1"/>
          <p:cNvSpPr/>
          <p:nvPr/>
        </p:nvSpPr>
        <p:spPr bwMode="auto">
          <a:xfrm>
            <a:off x="5303837" y="5249862"/>
            <a:ext cx="6860366" cy="1676399"/>
          </a:xfrm>
          <a:prstGeom prst="cloudCallout">
            <a:avLst>
              <a:gd name="adj1" fmla="val -30294"/>
              <a:gd name="adj2" fmla="val -5339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It’s all about using the compute power of the server close to the data</a:t>
            </a:r>
          </a:p>
        </p:txBody>
      </p:sp>
    </p:spTree>
    <p:extLst>
      <p:ext uri="{BB962C8B-B14F-4D97-AF65-F5344CB8AC3E}">
        <p14:creationId xmlns:p14="http://schemas.microsoft.com/office/powerpoint/2010/main" val="13866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Services (In-Database) is secure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446840"/>
              </p:ext>
            </p:extLst>
          </p:nvPr>
        </p:nvGraphicFramePr>
        <p:xfrm>
          <a:off x="623392" y="154280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hought Bubble: Cloud 7"/>
          <p:cNvSpPr/>
          <p:nvPr/>
        </p:nvSpPr>
        <p:spPr>
          <a:xfrm>
            <a:off x="8846096" y="3703042"/>
            <a:ext cx="2592288" cy="288032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MSSQLSERVR0n</a:t>
            </a:r>
          </a:p>
        </p:txBody>
      </p:sp>
    </p:spTree>
    <p:extLst>
      <p:ext uri="{BB962C8B-B14F-4D97-AF65-F5344CB8AC3E}">
        <p14:creationId xmlns:p14="http://schemas.microsoft.com/office/powerpoint/2010/main" val="32561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93C768-984F-4278-AA92-585EC5474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3593C768-984F-4278-AA92-585EC5474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A834FF-79E9-4B73-AF11-C840508FE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BA834FF-79E9-4B73-AF11-C840508FE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6F8EDA-3CD3-47B8-9CD3-B5C2504A5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36F8EDA-3CD3-47B8-9CD3-B5C2504A5E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E46F67-42F0-479E-8A50-21FA1EC10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EAE46F67-42F0-479E-8A50-21FA1EC10A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E0DC02-84A5-43F8-B566-955AB216F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D7E0DC02-84A5-43F8-B566-955AB216F0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A9E8F2-8B7A-4475-BB01-1FEB73B36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D4A9E8F2-8B7A-4475-BB01-1FEB73B36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FA4AA8-9A6D-4A75-88EC-07A9A2A67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CDFA4AA8-9A6D-4A75-88EC-07A9A2A67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9CA335-3A64-4577-AD89-24ACF7B01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719CA335-3A64-4577-AD89-24ACF7B01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0C019B-650A-4025-91D4-9AD3530B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B0C019B-650A-4025-91D4-9AD3530BD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7D6BF8-4944-46DC-8273-A858D1008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dgm id="{467D6BF8-4944-46DC-8273-A858D1008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Performance Considerations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50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Computer with enough cores, memory, and disk speed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High Performance Power Option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Balance memory needed by SQL Server and external pool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Launchpad needs specific </a:t>
            </a:r>
            <a:r>
              <a:rPr lang="en-IN" sz="2800" dirty="0">
                <a:solidFill>
                  <a:schemeClr val="accent1"/>
                </a:solidFill>
                <a:hlinkClick r:id="rId3"/>
              </a:rPr>
              <a:t>privileges</a:t>
            </a:r>
            <a:endParaRPr lang="en-IN" sz="28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Be sure SQLRUserGroup has log on local rights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Restart the SQL Server Service not stop/start (Launchpad is dependent)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8dot3 notation needs to be enabled. Read more </a:t>
            </a:r>
            <a:r>
              <a:rPr lang="en-IN" sz="2800" dirty="0">
                <a:solidFill>
                  <a:schemeClr val="accent1"/>
                </a:solidFill>
                <a:hlinkClick r:id="rId4"/>
              </a:rPr>
              <a:t>here</a:t>
            </a:r>
            <a:endParaRPr lang="en-IN" sz="28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Remote ODBC execution requires SQLRUserGroup 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20 unique users allowed to execute R scripts concurrently by default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SQL Server Query and Index design still apply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/>
                </a:solidFill>
              </a:rPr>
              <a:t>R scripts can often benefit from tuning</a:t>
            </a:r>
          </a:p>
          <a:p>
            <a:pPr lvl="1"/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9461020" y="982662"/>
            <a:ext cx="2736304" cy="663876"/>
          </a:xfrm>
          <a:prstGeom prst="cloudCallout">
            <a:avLst>
              <a:gd name="adj1" fmla="val -67343"/>
              <a:gd name="adj2" fmla="val 29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docs recommend min 32Gb</a:t>
            </a:r>
          </a:p>
        </p:txBody>
      </p:sp>
      <p:sp>
        <p:nvSpPr>
          <p:cNvPr id="5" name="Thought Bubble: Cloud 4"/>
          <p:cNvSpPr/>
          <p:nvPr/>
        </p:nvSpPr>
        <p:spPr>
          <a:xfrm>
            <a:off x="10028237" y="1793866"/>
            <a:ext cx="2304256" cy="1080120"/>
          </a:xfrm>
          <a:prstGeom prst="cloudCallout">
            <a:avLst>
              <a:gd name="adj1" fmla="val -73424"/>
              <a:gd name="adj2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max memory is 20% of RAM</a:t>
            </a:r>
          </a:p>
        </p:txBody>
      </p:sp>
      <p:sp>
        <p:nvSpPr>
          <p:cNvPr id="8" name="Thought Bubble: Cloud 7"/>
          <p:cNvSpPr/>
          <p:nvPr/>
        </p:nvSpPr>
        <p:spPr>
          <a:xfrm>
            <a:off x="9767130" y="5554662"/>
            <a:ext cx="2362200" cy="914400"/>
          </a:xfrm>
          <a:prstGeom prst="cloudCallout">
            <a:avLst>
              <a:gd name="adj1" fmla="val -82528"/>
              <a:gd name="adj2" fmla="val -519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add </a:t>
            </a:r>
            <a:r>
              <a:rPr lang="en-US" dirty="0">
                <a:hlinkClick r:id="rId5"/>
              </a:rPr>
              <a:t>more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22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External Resource Pools 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953888"/>
              </p:ext>
            </p:extLst>
          </p:nvPr>
        </p:nvGraphicFramePr>
        <p:xfrm>
          <a:off x="609600" y="155679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hought Bubble: Cloud 6"/>
          <p:cNvSpPr/>
          <p:nvPr/>
        </p:nvSpPr>
        <p:spPr>
          <a:xfrm>
            <a:off x="9342437" y="295274"/>
            <a:ext cx="2952328" cy="850106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8"/>
              </a:rPr>
              <a:t>Windows Job Objects</a:t>
            </a:r>
            <a:endParaRPr lang="en-US" dirty="0"/>
          </a:p>
        </p:txBody>
      </p:sp>
      <p:sp>
        <p:nvSpPr>
          <p:cNvPr id="8" name="Thought Bubble: Cloud 7"/>
          <p:cNvSpPr/>
          <p:nvPr/>
        </p:nvSpPr>
        <p:spPr>
          <a:xfrm>
            <a:off x="9113837" y="1556792"/>
            <a:ext cx="3050366" cy="1344101"/>
          </a:xfrm>
          <a:prstGeom prst="cloudCallout">
            <a:avLst>
              <a:gd name="adj1" fmla="val -59803"/>
              <a:gd name="adj2" fmla="val 7139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pool requires a separate job object</a:t>
            </a:r>
          </a:p>
        </p:txBody>
      </p:sp>
      <p:sp>
        <p:nvSpPr>
          <p:cNvPr id="9" name="Thought Bubble: Cloud 8"/>
          <p:cNvSpPr/>
          <p:nvPr/>
        </p:nvSpPr>
        <p:spPr>
          <a:xfrm>
            <a:off x="2711624" y="3933056"/>
            <a:ext cx="2664296" cy="432048"/>
          </a:xfrm>
          <a:prstGeom prst="cloudCallout">
            <a:avLst>
              <a:gd name="adj1" fmla="val -57500"/>
              <a:gd name="adj2" fmla="val 13659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8112224" y="4365104"/>
            <a:ext cx="3888432" cy="1136725"/>
          </a:xfrm>
          <a:prstGeom prst="cloudCallout">
            <a:avLst>
              <a:gd name="adj1" fmla="val -78968"/>
              <a:gd name="adj2" fmla="val 627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 is 12 due to process pool. conhost.exe doesn’t count. 0 = unlimited</a:t>
            </a:r>
          </a:p>
        </p:txBody>
      </p:sp>
    </p:spTree>
    <p:extLst>
      <p:ext uri="{BB962C8B-B14F-4D97-AF65-F5344CB8AC3E}">
        <p14:creationId xmlns:p14="http://schemas.microsoft.com/office/powerpoint/2010/main" val="259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60947A-A08A-4B1A-A7FA-AE2D8B494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F60947A-A08A-4B1A-A7FA-AE2D8B494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F60947A-A08A-4B1A-A7FA-AE2D8B494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CB4C7B-5CDC-4D84-9904-E6B3B398D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9CCB4C7B-5CDC-4D84-9904-E6B3B398D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CCB4C7B-5CDC-4D84-9904-E6B3B398D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78B33F-85CA-4832-A170-860B886CB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078B33F-85CA-4832-A170-860B886CB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078B33F-85CA-4832-A170-860B886CB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6669C0-9711-4003-AE16-2B8B3DAEE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86669C0-9711-4003-AE16-2B8B3DAEE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D86669C0-9711-4003-AE16-2B8B3DAEE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91C42B-ED57-4417-84B5-8497ECF3B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F791C42B-ED57-4417-84B5-8497ECF3B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791C42B-ED57-4417-84B5-8497ECF3B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Managing, Monitoring, and, Troubleshooting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05958"/>
          </a:xfrm>
        </p:spPr>
        <p:txBody>
          <a:bodyPr/>
          <a:lstStyle/>
          <a:p>
            <a:r>
              <a:rPr lang="en-US" sz="2800" dirty="0"/>
              <a:t>DMVs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dm_external_script_execution_stats – monitor ScaleR API executions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dm_external_script_requests – active script execution</a:t>
            </a:r>
          </a:p>
          <a:p>
            <a:r>
              <a:rPr lang="en-US" sz="2800" dirty="0"/>
              <a:t>Perfmon counters: SQL Server:External Scripts</a:t>
            </a:r>
          </a:p>
          <a:p>
            <a:r>
              <a:rPr lang="en-US" sz="2800" dirty="0"/>
              <a:t>Extensibility LOGs and R Services LOGs in LOG\ExtensibilityLog directory</a:t>
            </a:r>
          </a:p>
          <a:p>
            <a:r>
              <a:rPr lang="en-US" sz="2800" dirty="0"/>
              <a:t>XEvents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Events for SQL Server, Launchpad, and external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Configuration file needed for Launchpad and external processes</a:t>
            </a:r>
          </a:p>
          <a:p>
            <a:r>
              <a:rPr lang="en-US" sz="2800" dirty="0"/>
              <a:t>procexp and procmon from sysinternals</a:t>
            </a:r>
          </a:p>
          <a:p>
            <a:r>
              <a:rPr lang="en-US" sz="2800" dirty="0"/>
              <a:t>SQL Server 2016 CU1 has some important fixes</a:t>
            </a:r>
          </a:p>
          <a:p>
            <a:r>
              <a:rPr lang="en-US" sz="2800" dirty="0"/>
              <a:t>R profiler for performance tuning of R scripts</a:t>
            </a:r>
          </a:p>
        </p:txBody>
      </p:sp>
    </p:spTree>
    <p:extLst>
      <p:ext uri="{BB962C8B-B14F-4D97-AF65-F5344CB8AC3E}">
        <p14:creationId xmlns:p14="http://schemas.microsoft.com/office/powerpoint/2010/main" val="28372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Server R Lifecycle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53499"/>
              </p:ext>
            </p:extLst>
          </p:nvPr>
        </p:nvGraphicFramePr>
        <p:xfrm>
          <a:off x="609600" y="1600201"/>
          <a:ext cx="10972800" cy="499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hought Bubble: Cloud 5"/>
          <p:cNvSpPr/>
          <p:nvPr/>
        </p:nvSpPr>
        <p:spPr>
          <a:xfrm>
            <a:off x="2063552" y="5373216"/>
            <a:ext cx="2736304" cy="1040980"/>
          </a:xfrm>
          <a:prstGeom prst="cloudCallout">
            <a:avLst>
              <a:gd name="adj1" fmla="val -4267"/>
              <a:gd name="adj2" fmla="val -1124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sp_configure</a:t>
            </a:r>
          </a:p>
          <a:p>
            <a:pPr algn="ctr"/>
            <a:r>
              <a:rPr lang="en-US" dirty="0"/>
              <a:t>“hello world test”</a:t>
            </a:r>
          </a:p>
        </p:txBody>
      </p:sp>
      <p:sp>
        <p:nvSpPr>
          <p:cNvPr id="7" name="Thought Bubble: Cloud 6"/>
          <p:cNvSpPr/>
          <p:nvPr/>
        </p:nvSpPr>
        <p:spPr>
          <a:xfrm>
            <a:off x="1271464" y="1417639"/>
            <a:ext cx="5112568" cy="1435298"/>
          </a:xfrm>
          <a:prstGeom prst="cloudCallout">
            <a:avLst>
              <a:gd name="adj1" fmla="val 25884"/>
              <a:gd name="adj2" fmla="val 8494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/>
              <a:t>R Client</a:t>
            </a:r>
          </a:p>
          <a:p>
            <a:pPr lvl="1" algn="ctr"/>
            <a:r>
              <a:rPr lang="en-US" dirty="0"/>
              <a:t>Migrate to ScaleR</a:t>
            </a:r>
          </a:p>
          <a:p>
            <a:pPr lvl="1" algn="ctr"/>
            <a:r>
              <a:rPr lang="en-US" dirty="0"/>
              <a:t>SQL Compute Context</a:t>
            </a:r>
          </a:p>
          <a:p>
            <a:pPr lvl="1" algn="ctr"/>
            <a:r>
              <a:rPr lang="en-US" dirty="0"/>
              <a:t>Some R scripts to T-SQL</a:t>
            </a:r>
          </a:p>
        </p:txBody>
      </p:sp>
      <p:sp>
        <p:nvSpPr>
          <p:cNvPr id="8" name="Thought Bubble: Cloud 7"/>
          <p:cNvSpPr/>
          <p:nvPr/>
        </p:nvSpPr>
        <p:spPr>
          <a:xfrm>
            <a:off x="7480582" y="967966"/>
            <a:ext cx="2736304" cy="1040980"/>
          </a:xfrm>
          <a:prstGeom prst="cloudCallout">
            <a:avLst>
              <a:gd name="adj1" fmla="val -7695"/>
              <a:gd name="adj2" fmla="val 9553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Encapsulate in a stored procedure</a:t>
            </a:r>
          </a:p>
        </p:txBody>
      </p:sp>
      <p:sp>
        <p:nvSpPr>
          <p:cNvPr id="9" name="Thought Bubble: Cloud 8"/>
          <p:cNvSpPr/>
          <p:nvPr/>
        </p:nvSpPr>
        <p:spPr>
          <a:xfrm>
            <a:off x="8688288" y="4077072"/>
            <a:ext cx="3384376" cy="1800200"/>
          </a:xfrm>
          <a:prstGeom prst="cloudCallout">
            <a:avLst>
              <a:gd name="adj1" fmla="val 7157"/>
              <a:gd name="adj2" fmla="val -9068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query tuning</a:t>
            </a:r>
          </a:p>
          <a:p>
            <a:pPr algn="ctr"/>
            <a:r>
              <a:rPr lang="en-US" dirty="0"/>
              <a:t>R script tuning</a:t>
            </a:r>
          </a:p>
          <a:p>
            <a:pPr algn="ctr"/>
            <a:r>
              <a:rPr lang="en-US" dirty="0"/>
              <a:t>Batch size</a:t>
            </a:r>
          </a:p>
          <a:p>
            <a:pPr algn="ctr"/>
            <a:r>
              <a:rPr lang="en-US" dirty="0"/>
              <a:t>Resource Governor</a:t>
            </a:r>
          </a:p>
        </p:txBody>
      </p:sp>
      <p:sp>
        <p:nvSpPr>
          <p:cNvPr id="10" name="Thought Bubble: Cloud 9"/>
          <p:cNvSpPr/>
          <p:nvPr/>
        </p:nvSpPr>
        <p:spPr>
          <a:xfrm>
            <a:off x="4279369" y="4529225"/>
            <a:ext cx="4605867" cy="677900"/>
          </a:xfrm>
          <a:prstGeom prst="cloudCallout">
            <a:avLst>
              <a:gd name="adj1" fmla="val 12065"/>
              <a:gd name="adj2" fmla="val -12246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sp_execute_external_script</a:t>
            </a:r>
          </a:p>
        </p:txBody>
      </p:sp>
    </p:spTree>
    <p:extLst>
      <p:ext uri="{BB962C8B-B14F-4D97-AF65-F5344CB8AC3E}">
        <p14:creationId xmlns:p14="http://schemas.microsoft.com/office/powerpoint/2010/main" val="12801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D3EF9-2906-4DCA-9BDD-7EEF55D49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D460-7972-450A-BCB3-C6B2B6E6A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1363C0-B7B4-4EF2-8135-7375D5772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B2DFF6-0B23-471E-A127-F86D15E24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42003-C4A1-40C5-AF9C-9F1CE64D0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FDB62A-F58B-4827-A7AC-17A276E86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B3C0C9-3A99-4850-90F2-508C43359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EE8667-AE86-4D68-BCA8-2294F69CE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62746A-7635-418E-89B5-66094591C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52220-2001-43CE-9510-7D175E9D7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9511E0-EB3C-4EB6-A933-5A74AECA79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9BCF7F-1650-40E0-906E-60457C3AC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CA9768-2A83-402B-ABF0-85FAFBAE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C768CC-EADA-4D32-A01D-D05A73D5D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692497-5A95-48D0-AF62-638043534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B5610-EA1B-4FD7-8B04-057B8A68A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3FE422-EBC4-439F-92AA-FE16EBD06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and R @ Scale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48642"/>
              </p:ext>
            </p:extLst>
          </p:nvPr>
        </p:nvGraphicFramePr>
        <p:xfrm>
          <a:off x="609600" y="155679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83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Start </a:t>
            </a:r>
            <a:r>
              <a:rPr lang="en-IN" dirty="0">
                <a:solidFill>
                  <a:schemeClr val="accent1"/>
                </a:solidFill>
                <a:hlinkClick r:id="rId3"/>
              </a:rPr>
              <a:t>here</a:t>
            </a:r>
            <a:r>
              <a:rPr lang="en-IN" dirty="0">
                <a:solidFill>
                  <a:schemeClr val="accent1"/>
                </a:solidFill>
              </a:rPr>
              <a:t> with the docs</a:t>
            </a:r>
          </a:p>
          <a:p>
            <a:r>
              <a:rPr lang="en-IN" dirty="0">
                <a:solidFill>
                  <a:schemeClr val="accent1"/>
                </a:solidFill>
              </a:rPr>
              <a:t>SQL team blog </a:t>
            </a:r>
            <a:r>
              <a:rPr lang="en-IN" dirty="0">
                <a:solidFill>
                  <a:schemeClr val="accent1"/>
                </a:solidFill>
                <a:hlinkClick r:id="rId4"/>
              </a:rPr>
              <a:t>post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  <a:hlinkClick r:id="rId5"/>
              </a:rPr>
              <a:t>Experiences</a:t>
            </a:r>
            <a:r>
              <a:rPr lang="en-IN" dirty="0">
                <a:solidFill>
                  <a:schemeClr val="accent1"/>
                </a:solidFill>
              </a:rPr>
              <a:t> from the SQLCAT team</a:t>
            </a:r>
          </a:p>
          <a:p>
            <a:r>
              <a:rPr lang="en-IN" dirty="0">
                <a:solidFill>
                  <a:schemeClr val="accent1"/>
                </a:solidFill>
                <a:hlinkClick r:id="rId6"/>
              </a:rPr>
              <a:t>bobsql</a:t>
            </a:r>
            <a:r>
              <a:rPr lang="en-IN" dirty="0">
                <a:solidFill>
                  <a:schemeClr val="accent1"/>
                </a:solidFill>
              </a:rPr>
              <a:t> blog series</a:t>
            </a:r>
          </a:p>
          <a:p>
            <a:r>
              <a:rPr lang="en-IN" dirty="0">
                <a:solidFill>
                  <a:schemeClr val="accent1"/>
                </a:solidFill>
                <a:hlinkClick r:id="rId7"/>
              </a:rPr>
              <a:t>Tiger team </a:t>
            </a:r>
            <a:r>
              <a:rPr lang="en-IN" dirty="0">
                <a:solidFill>
                  <a:schemeClr val="accent1"/>
                </a:solidFill>
              </a:rPr>
              <a:t>blog series</a:t>
            </a:r>
          </a:p>
          <a:p>
            <a:r>
              <a:rPr lang="en-IN" dirty="0">
                <a:solidFill>
                  <a:schemeClr val="accent1"/>
                </a:solidFill>
                <a:hlinkClick r:id="rId8"/>
              </a:rPr>
              <a:t>Revolution Analytics</a:t>
            </a:r>
            <a:r>
              <a:rPr lang="en-IN" dirty="0">
                <a:solidFill>
                  <a:schemeClr val="accent1"/>
                </a:solidFill>
              </a:rPr>
              <a:t> blog series</a:t>
            </a:r>
          </a:p>
        </p:txBody>
      </p:sp>
    </p:spTree>
    <p:extLst>
      <p:ext uri="{BB962C8B-B14F-4D97-AF65-F5344CB8AC3E}">
        <p14:creationId xmlns:p14="http://schemas.microsoft.com/office/powerpoint/2010/main" val="2889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62267655"/>
              </p:ext>
            </p:extLst>
          </p:nvPr>
        </p:nvGraphicFramePr>
        <p:xfrm>
          <a:off x="277003" y="960692"/>
          <a:ext cx="11887200" cy="606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Material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installed for R?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664087"/>
              </p:ext>
            </p:extLst>
          </p:nvPr>
        </p:nvGraphicFramePr>
        <p:xfrm>
          <a:off x="551384" y="2636912"/>
          <a:ext cx="1097280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551384" y="1287462"/>
            <a:ext cx="10709115" cy="81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600" dirty="0">
                <a:solidFill>
                  <a:schemeClr val="bg1"/>
                </a:solidFill>
              </a:rPr>
              <a:t>&lt;sql install dir&gt;\Microsoft SQL Server\MSSQL13.&lt;instance&gt;\R_SERVICES</a:t>
            </a:r>
          </a:p>
        </p:txBody>
      </p:sp>
      <p:sp>
        <p:nvSpPr>
          <p:cNvPr id="8" name="Thought Bubble: Cloud 7"/>
          <p:cNvSpPr/>
          <p:nvPr/>
        </p:nvSpPr>
        <p:spPr>
          <a:xfrm>
            <a:off x="263352" y="5733256"/>
            <a:ext cx="4176464" cy="792088"/>
          </a:xfrm>
          <a:prstGeom prst="cloudCallout">
            <a:avLst>
              <a:gd name="adj1" fmla="val 32686"/>
              <a:gd name="adj2" fmla="val -6872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8"/>
              </a:rPr>
              <a:t>How to install other R packages</a:t>
            </a:r>
            <a:endParaRPr lang="en-US" dirty="0"/>
          </a:p>
        </p:txBody>
      </p:sp>
      <p:sp>
        <p:nvSpPr>
          <p:cNvPr id="9" name="Thought Bubble: Cloud 8"/>
          <p:cNvSpPr/>
          <p:nvPr/>
        </p:nvSpPr>
        <p:spPr>
          <a:xfrm>
            <a:off x="5591944" y="5733256"/>
            <a:ext cx="5472608" cy="648072"/>
          </a:xfrm>
          <a:prstGeom prst="cloudCallout">
            <a:avLst>
              <a:gd name="adj1" fmla="val -8444"/>
              <a:gd name="adj2" fmla="val -72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specific binaries are installed in MSSQL\BINN</a:t>
            </a:r>
          </a:p>
        </p:txBody>
      </p:sp>
    </p:spTree>
    <p:extLst>
      <p:ext uri="{BB962C8B-B14F-4D97-AF65-F5344CB8AC3E}">
        <p14:creationId xmlns:p14="http://schemas.microsoft.com/office/powerpoint/2010/main" val="2183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6175"/>
            <a:ext cx="11476037" cy="697888"/>
          </a:xfrm>
        </p:spPr>
        <p:txBody>
          <a:bodyPr/>
          <a:lstStyle/>
          <a:p>
            <a:r>
              <a:rPr lang="en-US" sz="3600" dirty="0"/>
              <a:t>R Integration with SQL Server – SQL Server Compute Context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4909845" y="2105664"/>
            <a:ext cx="2103183" cy="4198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252960" y="2126249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sqlservr.exe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9456213" y="4829781"/>
            <a:ext cx="2085187" cy="12961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BxlServer.exe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9586865" y="573325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sqlsatellite.dll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263352" y="1703496"/>
            <a:ext cx="4200841" cy="489385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911821" y="1329261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Client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479376" y="1966704"/>
            <a:ext cx="2157195" cy="17653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rterm.exe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837893" y="2210524"/>
            <a:ext cx="1440159" cy="3483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R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861563" y="3161863"/>
            <a:ext cx="1440159" cy="3483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rxlink.dll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2008300" y="4399928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BxlServer.exe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1095" y="4506616"/>
            <a:ext cx="150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CreateProcess</a:t>
            </a:r>
          </a:p>
          <a:p>
            <a:r>
              <a:rPr lang="en-US" dirty="0"/>
              <a:t>pipe</a:t>
            </a:r>
          </a:p>
        </p:txBody>
      </p:sp>
      <p:cxnSp>
        <p:nvCxnSpPr>
          <p:cNvPr id="79" name="Straight Arrow Connector 78"/>
          <p:cNvCxnSpPr>
            <a:cxnSpLocks/>
            <a:stCxn id="74" idx="2"/>
            <a:endCxn id="77" idx="1"/>
          </p:cNvCxnSpPr>
          <p:nvPr/>
        </p:nvCxnSpPr>
        <p:spPr>
          <a:xfrm>
            <a:off x="1557974" y="3732079"/>
            <a:ext cx="450326" cy="15505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/>
          <p:cNvSpPr/>
          <p:nvPr/>
        </p:nvSpPr>
        <p:spPr>
          <a:xfrm>
            <a:off x="7568832" y="3510207"/>
            <a:ext cx="1620941" cy="114102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7607265" y="3510207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launchpad.exe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9682558" y="2183853"/>
            <a:ext cx="1632499" cy="9139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rterm.exe</a:t>
            </a:r>
          </a:p>
        </p:txBody>
      </p:sp>
      <p:sp>
        <p:nvSpPr>
          <p:cNvPr id="83" name="Rectangle: Rounded Corners 82"/>
          <p:cNvSpPr/>
          <p:nvPr/>
        </p:nvSpPr>
        <p:spPr>
          <a:xfrm>
            <a:off x="174507" y="690704"/>
            <a:ext cx="10457997" cy="63365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sqlCompute &lt;- RxInSqlServer(connectionString = sqlConnString, wait = TRUE, consoleOutput = TRUE)</a:t>
            </a:r>
          </a:p>
          <a:p>
            <a:r>
              <a:rPr lang="en-US" sz="1600" dirty="0"/>
              <a:t>rxSetComputeContext("sqlCompute")</a:t>
            </a:r>
          </a:p>
        </p:txBody>
      </p:sp>
      <p:cxnSp>
        <p:nvCxnSpPr>
          <p:cNvPr id="84" name="Straight Arrow Connector 83"/>
          <p:cNvCxnSpPr>
            <a:endCxn id="74" idx="0"/>
          </p:cNvCxnSpPr>
          <p:nvPr/>
        </p:nvCxnSpPr>
        <p:spPr>
          <a:xfrm flipH="1">
            <a:off x="1557974" y="1324358"/>
            <a:ext cx="145538" cy="642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7" idx="0"/>
          </p:cNvCxnSpPr>
          <p:nvPr/>
        </p:nvCxnSpPr>
        <p:spPr>
          <a:xfrm flipV="1">
            <a:off x="3086898" y="3732079"/>
            <a:ext cx="1822947" cy="6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68" idx="3"/>
          </p:cNvCxnSpPr>
          <p:nvPr/>
        </p:nvCxnSpPr>
        <p:spPr>
          <a:xfrm flipV="1">
            <a:off x="7013028" y="4150425"/>
            <a:ext cx="575020" cy="5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endCxn id="82" idx="1"/>
          </p:cNvCxnSpPr>
          <p:nvPr/>
        </p:nvCxnSpPr>
        <p:spPr>
          <a:xfrm flipV="1">
            <a:off x="9151342" y="2640845"/>
            <a:ext cx="531216" cy="142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82" idx="2"/>
            <a:endCxn id="70" idx="0"/>
          </p:cNvCxnSpPr>
          <p:nvPr/>
        </p:nvCxnSpPr>
        <p:spPr>
          <a:xfrm flipH="1">
            <a:off x="10498807" y="3097837"/>
            <a:ext cx="1" cy="1731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71" idx="1"/>
          </p:cNvCxnSpPr>
          <p:nvPr/>
        </p:nvCxnSpPr>
        <p:spPr>
          <a:xfrm flipH="1" flipV="1">
            <a:off x="7013028" y="5282616"/>
            <a:ext cx="2573837" cy="630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77" idx="3"/>
          </p:cNvCxnSpPr>
          <p:nvPr/>
        </p:nvCxnSpPr>
        <p:spPr>
          <a:xfrm flipH="1" flipV="1">
            <a:off x="4165495" y="5282616"/>
            <a:ext cx="744350" cy="9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88587" y="3889345"/>
            <a:ext cx="27392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sp_execute_external-script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27383" y="3563428"/>
            <a:ext cx="85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RODBC</a:t>
            </a:r>
          </a:p>
        </p:txBody>
      </p:sp>
    </p:spTree>
    <p:extLst>
      <p:ext uri="{BB962C8B-B14F-4D97-AF65-F5344CB8AC3E}">
        <p14:creationId xmlns:p14="http://schemas.microsoft.com/office/powerpoint/2010/main" val="16887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82" grpId="0" animBg="1"/>
      <p:bldP spid="91" grpId="0" animBg="1"/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3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Demo: Just Show Us!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 Server and R?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061381"/>
              </p:ext>
            </p:extLst>
          </p:nvPr>
        </p:nvGraphicFramePr>
        <p:xfrm>
          <a:off x="335360" y="1268761"/>
          <a:ext cx="114492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31704" y="6021288"/>
            <a:ext cx="472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 Server and </a:t>
            </a:r>
            <a:r>
              <a:rPr lang="en-US" sz="3200" dirty="0">
                <a:hlinkClick r:id="rId8"/>
              </a:rPr>
              <a:t>Microsoft R</a:t>
            </a:r>
            <a:endParaRPr lang="en-US" sz="3200" dirty="0"/>
          </a:p>
        </p:txBody>
      </p:sp>
      <p:pic>
        <p:nvPicPr>
          <p:cNvPr id="8" name="Picture 7" descr="SetWidth700-Data-Scientist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628419"/>
            <a:ext cx="2915419" cy="1657624"/>
          </a:xfrm>
          <a:prstGeom prst="rect">
            <a:avLst/>
          </a:prstGeom>
        </p:spPr>
      </p:pic>
      <p:pic>
        <p:nvPicPr>
          <p:cNvPr id="9" name="Picture 8" descr="Datei:Microsoft SQL Server Logo.svg – Wikipedia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060848"/>
            <a:ext cx="2747917" cy="22308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6449" y="4307995"/>
            <a:ext cx="19853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T-SQL</a:t>
            </a:r>
          </a:p>
          <a:p>
            <a:r>
              <a:rPr lang="en-US" dirty="0"/>
              <a:t>SQLOS</a:t>
            </a:r>
          </a:p>
          <a:p>
            <a:r>
              <a:rPr lang="en-US" dirty="0"/>
              <a:t>DMVs</a:t>
            </a:r>
          </a:p>
          <a:p>
            <a:r>
              <a:rPr lang="en-US" dirty="0"/>
              <a:t>Resource Governor</a:t>
            </a:r>
          </a:p>
          <a:p>
            <a:r>
              <a:rPr lang="en-US" dirty="0"/>
              <a:t>XEvent</a:t>
            </a:r>
          </a:p>
          <a:p>
            <a:r>
              <a:rPr lang="en-US" dirty="0"/>
              <a:t>Query Store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Seconds and 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3361" y="4321997"/>
            <a:ext cx="1876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Open</a:t>
            </a:r>
          </a:p>
          <a:p>
            <a:r>
              <a:rPr lang="en-US" dirty="0"/>
              <a:t>R Client (R Studio)</a:t>
            </a:r>
          </a:p>
          <a:p>
            <a:r>
              <a:rPr lang="en-US" dirty="0"/>
              <a:t>ScaleR</a:t>
            </a:r>
          </a:p>
          <a:p>
            <a:r>
              <a:rPr lang="en-US" dirty="0"/>
              <a:t>R Server</a:t>
            </a:r>
          </a:p>
          <a:p>
            <a:r>
              <a:rPr lang="en-US" dirty="0"/>
              <a:t>R Data Sources</a:t>
            </a:r>
          </a:p>
          <a:p>
            <a:r>
              <a:rPr lang="en-US" dirty="0"/>
              <a:t>Hours and Days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7742237" y="144462"/>
            <a:ext cx="4072034" cy="8397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Services (In-Database)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Installed?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980728"/>
            <a:ext cx="9588169" cy="573183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2279576" y="2636912"/>
            <a:ext cx="165618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5663952" y="3909756"/>
            <a:ext cx="1656184" cy="154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279576" y="3681917"/>
            <a:ext cx="165618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hought Bubble: Cloud 9"/>
          <p:cNvSpPr/>
          <p:nvPr/>
        </p:nvSpPr>
        <p:spPr>
          <a:xfrm>
            <a:off x="3791744" y="1507220"/>
            <a:ext cx="1952911" cy="648072"/>
          </a:xfrm>
          <a:prstGeom prst="cloudCallout">
            <a:avLst>
              <a:gd name="adj1" fmla="val -40602"/>
              <a:gd name="adj2" fmla="val 117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Server R Services</a:t>
            </a:r>
          </a:p>
        </p:txBody>
      </p:sp>
      <p:sp>
        <p:nvSpPr>
          <p:cNvPr id="11" name="Thought Bubble: Cloud 10"/>
          <p:cNvSpPr/>
          <p:nvPr/>
        </p:nvSpPr>
        <p:spPr>
          <a:xfrm>
            <a:off x="3791744" y="4333145"/>
            <a:ext cx="1719808" cy="648072"/>
          </a:xfrm>
          <a:prstGeom prst="cloudCallout">
            <a:avLst>
              <a:gd name="adj1" fmla="val -45054"/>
              <a:gd name="adj2" fmla="val -11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Microsoft R Server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1171724"/>
            <a:ext cx="7358549" cy="5545307"/>
          </a:xfrm>
          <a:prstGeom prst="rect">
            <a:avLst/>
          </a:prstGeom>
        </p:spPr>
      </p:pic>
      <p:sp>
        <p:nvSpPr>
          <p:cNvPr id="13" name="Rectangle: Rounded Corners 12"/>
          <p:cNvSpPr/>
          <p:nvPr/>
        </p:nvSpPr>
        <p:spPr>
          <a:xfrm>
            <a:off x="5807968" y="3356992"/>
            <a:ext cx="547260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hought Bubble: Cloud 13"/>
          <p:cNvSpPr/>
          <p:nvPr/>
        </p:nvSpPr>
        <p:spPr>
          <a:xfrm>
            <a:off x="8544272" y="104965"/>
            <a:ext cx="3384376" cy="64807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</a:t>
            </a:r>
            <a:r>
              <a:rPr lang="en-US" dirty="0">
                <a:hlinkClick r:id="rId5"/>
              </a:rPr>
              <a:t>differences</a:t>
            </a:r>
            <a:r>
              <a:rPr lang="en-US" dirty="0"/>
              <a:t> by edition</a:t>
            </a:r>
          </a:p>
        </p:txBody>
      </p:sp>
      <p:sp>
        <p:nvSpPr>
          <p:cNvPr id="15" name="Thought Bubble: Cloud 14"/>
          <p:cNvSpPr/>
          <p:nvPr/>
        </p:nvSpPr>
        <p:spPr>
          <a:xfrm>
            <a:off x="5303912" y="111213"/>
            <a:ext cx="3054788" cy="599028"/>
          </a:xfrm>
          <a:prstGeom prst="cloudCallout">
            <a:avLst>
              <a:gd name="adj1" fmla="val -877"/>
              <a:gd name="adj2" fmla="val 67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installed by default in Azure VM</a:t>
            </a:r>
          </a:p>
        </p:txBody>
      </p:sp>
    </p:spTree>
    <p:extLst>
      <p:ext uri="{BB962C8B-B14F-4D97-AF65-F5344CB8AC3E}">
        <p14:creationId xmlns:p14="http://schemas.microsoft.com/office/powerpoint/2010/main" val="16486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Installed?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67" y="1135062"/>
            <a:ext cx="5412655" cy="40512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" y="1135062"/>
            <a:ext cx="5904656" cy="4450480"/>
          </a:xfrm>
          <a:prstGeom prst="rect">
            <a:avLst/>
          </a:prstGeom>
        </p:spPr>
      </p:pic>
      <p:sp>
        <p:nvSpPr>
          <p:cNvPr id="19" name="Thought Bubble: Cloud 18"/>
          <p:cNvSpPr/>
          <p:nvPr/>
        </p:nvSpPr>
        <p:spPr>
          <a:xfrm>
            <a:off x="8718597" y="5554232"/>
            <a:ext cx="2890535" cy="1028942"/>
          </a:xfrm>
          <a:prstGeom prst="cloudCallout">
            <a:avLst>
              <a:gd name="adj1" fmla="val -35125"/>
              <a:gd name="adj2" fmla="val -547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few things </a:t>
            </a:r>
            <a:r>
              <a:rPr lang="en-US" dirty="0">
                <a:hlinkClick r:id="rId5"/>
              </a:rPr>
              <a:t>to do </a:t>
            </a:r>
            <a:r>
              <a:rPr lang="en-US" dirty="0"/>
              <a:t>for Azure VM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095711172"/>
              </p:ext>
            </p:extLst>
          </p:nvPr>
        </p:nvGraphicFramePr>
        <p:xfrm>
          <a:off x="7521191" y="3245813"/>
          <a:ext cx="4352032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1" name="Thought Bubble: Cloud 20"/>
          <p:cNvSpPr/>
          <p:nvPr/>
        </p:nvSpPr>
        <p:spPr>
          <a:xfrm>
            <a:off x="7587634" y="595314"/>
            <a:ext cx="4392488" cy="45009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offline </a:t>
            </a:r>
            <a:r>
              <a:rPr lang="en-US" dirty="0">
                <a:hlinkClick r:id="rId11"/>
              </a:rPr>
              <a:t>experience</a:t>
            </a:r>
            <a:endParaRPr lang="en-US" dirty="0"/>
          </a:p>
        </p:txBody>
      </p:sp>
      <p:sp>
        <p:nvSpPr>
          <p:cNvPr id="22" name="Thought Bubble: Cloud 21"/>
          <p:cNvSpPr/>
          <p:nvPr/>
        </p:nvSpPr>
        <p:spPr>
          <a:xfrm>
            <a:off x="8180134" y="2755524"/>
            <a:ext cx="3665488" cy="445462"/>
          </a:xfrm>
          <a:prstGeom prst="cloudCallout">
            <a:avLst>
              <a:gd name="adj1" fmla="val -12884"/>
              <a:gd name="adj2" fmla="val -982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must download both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4440" y="5838101"/>
            <a:ext cx="6743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 and SPs will have new download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forget </a:t>
            </a:r>
            <a:r>
              <a:rPr lang="en-US" i="1" dirty="0"/>
              <a:t>/IACCEPTROPENLICENSETERMS </a:t>
            </a:r>
            <a:r>
              <a:rPr lang="en-US" dirty="0"/>
              <a:t>for unattended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Rsetup.exe and rsetup.log</a:t>
            </a:r>
          </a:p>
        </p:txBody>
      </p:sp>
    </p:spTree>
    <p:extLst>
      <p:ext uri="{BB962C8B-B14F-4D97-AF65-F5344CB8AC3E}">
        <p14:creationId xmlns:p14="http://schemas.microsoft.com/office/powerpoint/2010/main" val="35800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Graphic spid="20" grpId="0">
        <p:bldAsOne/>
      </p:bldGraphic>
      <p:bldP spid="21" grpId="0" animBg="1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Extensibility Architecture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610310" y="2122883"/>
            <a:ext cx="2833382" cy="29623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51382" y="2127093"/>
            <a:ext cx="2976705" cy="38164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97728" y="2112555"/>
            <a:ext cx="2295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launchpad.exe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939" y="3102571"/>
            <a:ext cx="27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sp_execute_external_script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18" y="2122883"/>
            <a:ext cx="188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sqlservr.exe</a:t>
            </a:r>
          </a:p>
        </p:txBody>
      </p:sp>
      <p:pic>
        <p:nvPicPr>
          <p:cNvPr id="11" name="Picture 10" descr="... pips is Water Pipe Pullers water pressure pipes. Main by orders o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13" y="2531252"/>
            <a:ext cx="1965904" cy="1965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7856" y="253125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Named pipe</a:t>
            </a:r>
          </a:p>
        </p:txBody>
      </p:sp>
      <p:sp>
        <p:nvSpPr>
          <p:cNvPr id="13" name="Arrow: Right 12"/>
          <p:cNvSpPr/>
          <p:nvPr/>
        </p:nvSpPr>
        <p:spPr>
          <a:xfrm rot="1456963">
            <a:off x="7453113" y="3632711"/>
            <a:ext cx="2073290" cy="43238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hought Bubble: Cloud 13"/>
          <p:cNvSpPr/>
          <p:nvPr/>
        </p:nvSpPr>
        <p:spPr>
          <a:xfrm>
            <a:off x="8989676" y="136854"/>
            <a:ext cx="3000908" cy="1225061"/>
          </a:xfrm>
          <a:prstGeom prst="cloudCallout">
            <a:avLst>
              <a:gd name="adj1" fmla="val -34341"/>
              <a:gd name="adj2" fmla="val 64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SQL instance has a launchpad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5207" y="3890118"/>
            <a:ext cx="1040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SQLOS</a:t>
            </a:r>
          </a:p>
          <a:p>
            <a:r>
              <a:rPr lang="en-US" sz="2400" dirty="0">
                <a:solidFill>
                  <a:schemeClr val="bg1"/>
                </a:solidFill>
              </a:rPr>
              <a:t>XEvent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747" y="1666415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MSSQLSERVER 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5886" y="1666415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MSSQLLAUNCHPAD Service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8660" y="3982452"/>
            <a:ext cx="204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“What” and “How” </a:t>
            </a:r>
          </a:p>
          <a:p>
            <a:pPr algn="ctr"/>
            <a:r>
              <a:rPr lang="en-US" dirty="0"/>
              <a:t>to “launch”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031584" y="3014491"/>
            <a:ext cx="1314825" cy="62317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“launcher”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9552384" y="4062292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“satellite” process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9768408" y="5301208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sqlsatellite.dll</a:t>
            </a: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3518660" y="5481228"/>
            <a:ext cx="624974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8864966" y="1849964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“satellite” process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8989676" y="1924213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“satellite” process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9114386" y="2007407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“satellite” process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9239096" y="2117633"/>
            <a:ext cx="2157195" cy="17653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“satellite” process</a:t>
            </a:r>
          </a:p>
        </p:txBody>
      </p:sp>
    </p:spTree>
    <p:extLst>
      <p:ext uri="{BB962C8B-B14F-4D97-AF65-F5344CB8AC3E}">
        <p14:creationId xmlns:p14="http://schemas.microsoft.com/office/powerpoint/2010/main" val="11783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 animBg="1"/>
      <p:bldP spid="15" grpId="0"/>
      <p:bldP spid="19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sp_execute_external_script</a:t>
            </a:r>
          </a:p>
        </p:txBody>
      </p:sp>
      <p:sp>
        <p:nvSpPr>
          <p:cNvPr id="58" name="Content Placeholder 5"/>
          <p:cNvSpPr txBox="1">
            <a:spLocks/>
          </p:cNvSpPr>
          <p:nvPr/>
        </p:nvSpPr>
        <p:spPr>
          <a:xfrm>
            <a:off x="616495" y="1594975"/>
            <a:ext cx="10707142" cy="4645487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execute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sp_execute_external_script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@language = N'R'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, @script = N'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x &lt;- as.matrix(InputDataSet);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y &lt;- array(dim1:dim2);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OutputDataSet &lt;- as.data.frame(x %*% y);'  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@input_data_1 = N' SELECT [Col1] from MyData;'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@params = N'@dim1 int, @dim2 int' 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@dim1 = 12, @dim2 = 15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WITH RESULT SETS (([Col1] int, [Col2] int, [Col3] int, [Col4] int));</a:t>
            </a:r>
            <a:endParaRPr lang="en-IN" sz="2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hought Bubble: Cloud 58"/>
          <p:cNvSpPr/>
          <p:nvPr/>
        </p:nvSpPr>
        <p:spPr>
          <a:xfrm>
            <a:off x="8257459" y="106886"/>
            <a:ext cx="3796347" cy="1416024"/>
          </a:xfrm>
          <a:prstGeom prst="cloudCallout">
            <a:avLst>
              <a:gd name="adj1" fmla="val -45841"/>
              <a:gd name="adj2" fmla="val 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started with R docs installed in R_SERVICES\doc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398837" y="1938939"/>
            <a:ext cx="3024336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/>
          <p:cNvSpPr/>
          <p:nvPr/>
        </p:nvSpPr>
        <p:spPr>
          <a:xfrm>
            <a:off x="6527557" y="1592118"/>
            <a:ext cx="3096344" cy="77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only currently supported script language today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V="1">
            <a:off x="5447928" y="2867638"/>
            <a:ext cx="3126250" cy="330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/>
          <p:cNvSpPr/>
          <p:nvPr/>
        </p:nvSpPr>
        <p:spPr>
          <a:xfrm>
            <a:off x="8574178" y="2531800"/>
            <a:ext cx="2376264" cy="6046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script. Use a @var or read from a </a:t>
            </a:r>
            <a:r>
              <a:rPr lang="en-US" dirty="0">
                <a:hlinkClick r:id="rId3"/>
              </a:rPr>
              <a:t>file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65" idx="1"/>
          </p:cNvCxnSpPr>
          <p:nvPr/>
        </p:nvCxnSpPr>
        <p:spPr>
          <a:xfrm flipV="1">
            <a:off x="7970837" y="3649621"/>
            <a:ext cx="861467" cy="15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8832304" y="3254589"/>
            <a:ext cx="3456384" cy="7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for script. Can be any T-SQL SELECT.</a:t>
            </a:r>
          </a:p>
        </p:txBody>
      </p:sp>
      <p:cxnSp>
        <p:nvCxnSpPr>
          <p:cNvPr id="66" name="Straight Arrow Connector 65"/>
          <p:cNvCxnSpPr>
            <a:cxnSpLocks/>
            <a:endCxn id="67" idx="1"/>
          </p:cNvCxnSpPr>
          <p:nvPr/>
        </p:nvCxnSpPr>
        <p:spPr>
          <a:xfrm>
            <a:off x="4922837" y="4364939"/>
            <a:ext cx="1494295" cy="29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>
          <a:xfrm>
            <a:off x="6417132" y="4190985"/>
            <a:ext cx="4662615" cy="4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for script. OUTPUT supported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51637" y="5090747"/>
            <a:ext cx="2008659" cy="720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/>
          <p:cNvSpPr/>
          <p:nvPr/>
        </p:nvSpPr>
        <p:spPr>
          <a:xfrm>
            <a:off x="8832304" y="5422699"/>
            <a:ext cx="2376264" cy="60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set binding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970522" y="2834132"/>
            <a:ext cx="593200" cy="815488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900724" y="3573462"/>
            <a:ext cx="185592" cy="1172592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hought Bubble: Cloud 71"/>
          <p:cNvSpPr/>
          <p:nvPr/>
        </p:nvSpPr>
        <p:spPr>
          <a:xfrm>
            <a:off x="609600" y="5511048"/>
            <a:ext cx="4838328" cy="978753"/>
          </a:xfrm>
          <a:prstGeom prst="cloudCallout">
            <a:avLst>
              <a:gd name="adj1" fmla="val -12470"/>
              <a:gd name="adj2" fmla="val -71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can also be returned including STDOUT and STDERR</a:t>
            </a: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2391223" y="3182509"/>
            <a:ext cx="515539" cy="11711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 flipV="1">
            <a:off x="3562366" y="3198166"/>
            <a:ext cx="112463" cy="1166773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5" grpId="0" animBg="1"/>
      <p:bldP spid="67" grpId="0" animBg="1"/>
      <p:bldP spid="69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and 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2453" y="1594035"/>
            <a:ext cx="8991599" cy="3302443"/>
          </a:xfrm>
        </p:spPr>
        <p:txBody>
          <a:bodyPr/>
          <a:lstStyle/>
          <a:p>
            <a:r>
              <a:rPr lang="en-IN" sz="3200" dirty="0">
                <a:solidFill>
                  <a:schemeClr val="accent1"/>
                </a:solidFill>
                <a:hlinkClick r:id="rId3"/>
              </a:rPr>
              <a:t>Lessons learned </a:t>
            </a:r>
            <a:r>
              <a:rPr lang="en-IN" sz="3200" dirty="0">
                <a:solidFill>
                  <a:schemeClr val="accent1"/>
                </a:solidFill>
              </a:rPr>
              <a:t>with customers from SQLCAT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SQL query tuning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Some R scripts work better as T-SQL (Ex. Result set aggregation)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3200" dirty="0">
                <a:solidFill>
                  <a:schemeClr val="accent1"/>
                </a:solidFill>
              </a:rPr>
              <a:t>Develop, Train, and Operationalize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 Client to </a:t>
            </a:r>
            <a:r>
              <a:rPr lang="en-IN" b="1" dirty="0">
                <a:solidFill>
                  <a:schemeClr val="accent1"/>
                </a:solidFill>
              </a:rPr>
              <a:t>develop</a:t>
            </a:r>
            <a:r>
              <a:rPr lang="en-IN" dirty="0">
                <a:solidFill>
                  <a:schemeClr val="accent1"/>
                </a:solidFill>
              </a:rPr>
              <a:t>, explore and experiment</a:t>
            </a: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Train</a:t>
            </a:r>
            <a:r>
              <a:rPr lang="en-IN" dirty="0">
                <a:solidFill>
                  <a:schemeClr val="accent1"/>
                </a:solidFill>
              </a:rPr>
              <a:t> a model with sp_execute_external_script and </a:t>
            </a:r>
            <a:r>
              <a:rPr lang="en-IN" b="1" dirty="0">
                <a:solidFill>
                  <a:schemeClr val="accent1"/>
                </a:solidFill>
              </a:rPr>
              <a:t>save</a:t>
            </a:r>
            <a:r>
              <a:rPr lang="en-IN" dirty="0">
                <a:solidFill>
                  <a:schemeClr val="accent1"/>
                </a:solidFill>
              </a:rPr>
              <a:t> the result to a table</a:t>
            </a: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Operationalize</a:t>
            </a:r>
            <a:r>
              <a:rPr lang="en-IN" dirty="0">
                <a:solidFill>
                  <a:schemeClr val="accent1"/>
                </a:solidFill>
              </a:rPr>
              <a:t> by using sp_execute_external_script to “run” the model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8559531"/>
              </p:ext>
            </p:extLst>
          </p:nvPr>
        </p:nvGraphicFramePr>
        <p:xfrm>
          <a:off x="9418637" y="785981"/>
          <a:ext cx="28083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hought Bubble: Cloud 4"/>
          <p:cNvSpPr/>
          <p:nvPr/>
        </p:nvSpPr>
        <p:spPr>
          <a:xfrm>
            <a:off x="4441267" y="236131"/>
            <a:ext cx="4648200" cy="759643"/>
          </a:xfrm>
          <a:prstGeom prst="cloudCallout">
            <a:avLst>
              <a:gd name="adj1" fmla="val 60163"/>
              <a:gd name="adj2" fmla="val 85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“Input data” queries traced like any other query</a:t>
            </a:r>
          </a:p>
        </p:txBody>
      </p:sp>
      <p:sp>
        <p:nvSpPr>
          <p:cNvPr id="7" name="Thought Bubble: Cloud 6"/>
          <p:cNvSpPr/>
          <p:nvPr/>
        </p:nvSpPr>
        <p:spPr>
          <a:xfrm>
            <a:off x="3932237" y="5554662"/>
            <a:ext cx="4752528" cy="1033983"/>
          </a:xfrm>
          <a:prstGeom prst="cloudCallout">
            <a:avLst>
              <a:gd name="adj1" fmla="val -50067"/>
              <a:gd name="adj2" fmla="val -46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Encapsulate in stored procedure for SQL clients</a:t>
            </a:r>
          </a:p>
        </p:txBody>
      </p:sp>
    </p:spTree>
    <p:extLst>
      <p:ext uri="{BB962C8B-B14F-4D97-AF65-F5344CB8AC3E}">
        <p14:creationId xmlns:p14="http://schemas.microsoft.com/office/powerpoint/2010/main" val="16932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9.potx" id="{7E2F68A1-F520-4F55-B5B9-C9A60145C52F}" vid="{D05FA9D3-85A6-42E9-8724-87581E495A98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9.potx" id="{7E2F68A1-F520-4F55-B5B9-C9A60145C52F}" vid="{2732F0F6-9FBB-4A52-B342-93785CCBFD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7F4CF9-F78A-44CC-A3DD-BB8B8C1212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Brand_template_16-9_Business_BLUE_2016_9</Template>
  <TotalTime>140</TotalTime>
  <Words>1986</Words>
  <Application>Microsoft Office PowerPoint</Application>
  <PresentationFormat>Custom</PresentationFormat>
  <Paragraphs>363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Courier New</vt:lpstr>
      <vt:lpstr>Lucida Console</vt:lpstr>
      <vt:lpstr>Segoe UI</vt:lpstr>
      <vt:lpstr>Segoe UI Light</vt:lpstr>
      <vt:lpstr>Wingdings</vt:lpstr>
      <vt:lpstr>WHITE TEMPLATE</vt:lpstr>
      <vt:lpstr>COLOR TEMPLATE</vt:lpstr>
      <vt:lpstr>Understanding SQL Server R Services</vt:lpstr>
      <vt:lpstr>What will we cover today</vt:lpstr>
      <vt:lpstr>Demo: Just Show Us!</vt:lpstr>
      <vt:lpstr>Why SQL Server and R?</vt:lpstr>
      <vt:lpstr>What Gets Installed?</vt:lpstr>
      <vt:lpstr>What Gets Installed?</vt:lpstr>
      <vt:lpstr>The SQL Extensibility Architecture</vt:lpstr>
      <vt:lpstr>sp_execute_external_script</vt:lpstr>
      <vt:lpstr>T-SQL and R</vt:lpstr>
      <vt:lpstr>R Integration with SQL Server</vt:lpstr>
      <vt:lpstr>Demo:  Inside SQL Server and R</vt:lpstr>
      <vt:lpstr>R Services (In-Database) is scalable</vt:lpstr>
      <vt:lpstr>R Services (In-Database) is secure</vt:lpstr>
      <vt:lpstr>Best Practices and Performance Considerations</vt:lpstr>
      <vt:lpstr>SQL Server External Resource Pools </vt:lpstr>
      <vt:lpstr>Managing, Monitoring, and, Troubleshooting</vt:lpstr>
      <vt:lpstr>The SQL Server R Lifecycle</vt:lpstr>
      <vt:lpstr>SQL Server and R @ Scale</vt:lpstr>
      <vt:lpstr>Resources</vt:lpstr>
      <vt:lpstr>Bonus Material</vt:lpstr>
      <vt:lpstr>What is installed for R?</vt:lpstr>
      <vt:lpstr>R Integration with SQL Server – SQL Server Compute Context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Bob Ward</dc:creator>
  <cp:keywords/>
  <dc:description>Template: Maryfj_x000d_
Formatting:_x000d_
Audience Type:</dc:description>
  <cp:lastModifiedBy>Bob Ward</cp:lastModifiedBy>
  <cp:revision>53</cp:revision>
  <dcterms:created xsi:type="dcterms:W3CDTF">2016-10-05T18:46:31Z</dcterms:created>
  <dcterms:modified xsi:type="dcterms:W3CDTF">2016-10-28T16:13:28Z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