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notesMasterIdLst>
    <p:notesMasterId r:id="rId15"/>
  </p:notesMasterIdLst>
  <p:sldIdLst>
    <p:sldId id="29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82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894"/>
    <a:srgbClr val="D1D84C"/>
    <a:srgbClr val="E3E791"/>
    <a:srgbClr val="F8F9E3"/>
    <a:srgbClr val="0070C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851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42A0B-6E83-4BCE-87FF-C4A130B92CD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9121E-C796-427B-BE88-D2A40D32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4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3 Card Guts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Demo</a:t>
            </a:r>
          </a:p>
          <a:p>
            <a:pPr>
              <a:lnSpc>
                <a:spcPct val="150000"/>
              </a:lnSpc>
            </a:pPr>
            <a:r>
              <a:rPr lang="en-US" dirty="0"/>
              <a:t>Rules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3 cards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Simultaneously declare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If In and win then take the pot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If In and loss then pay the pot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Best poker hand wins</a:t>
            </a:r>
          </a:p>
          <a:p>
            <a:pPr>
              <a:lnSpc>
                <a:spcPct val="150000"/>
              </a:lnSpc>
            </a:pPr>
            <a:r>
              <a:rPr lang="en-US" dirty="0"/>
              <a:t>So, what should your strategy be?</a:t>
            </a:r>
          </a:p>
        </p:txBody>
      </p:sp>
    </p:spTree>
    <p:extLst>
      <p:ext uri="{BB962C8B-B14F-4D97-AF65-F5344CB8AC3E}">
        <p14:creationId xmlns:p14="http://schemas.microsoft.com/office/powerpoint/2010/main" val="116890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Guts Sequential Declare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88448-FD9F-413B-A09F-30E935E90E95}"/>
              </a:ext>
            </a:extLst>
          </p:cNvPr>
          <p:cNvSpPr txBox="1"/>
          <p:nvPr/>
        </p:nvSpPr>
        <p:spPr>
          <a:xfrm>
            <a:off x="5943601" y="1371600"/>
            <a:ext cx="2895600" cy="434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u="sng" dirty="0"/>
              <a:t>NOTES: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Convex Outcome so…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used </a:t>
            </a:r>
            <a:r>
              <a:rPr lang="en-US" sz="1400" dirty="0">
                <a:solidFill>
                  <a:srgbClr val="C00000"/>
                </a:solidFill>
              </a:rPr>
              <a:t>Gradient Descent </a:t>
            </a:r>
            <a:r>
              <a:rPr lang="en-US" sz="1400" dirty="0"/>
              <a:t>algorithm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Could create new game where random number between 0-1 generated and highest wins.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Could then calculate exact rules.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Could also take many games and calculate ranks (0-1).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FC27F-CF9B-462A-B241-0761D62C5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4800600" cy="537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8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Both Follow Same Strategy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52C62-DB61-4EFF-AF7D-B85CC06C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53" y="838200"/>
            <a:ext cx="6882493" cy="56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5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Opponent Always 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B020F-9C47-42E0-84C2-8C5AE05B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78" y="838200"/>
            <a:ext cx="7037844" cy="56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6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Contour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20CB5-2E6E-4F4A-91F1-DB68C52C3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2" y="838200"/>
            <a:ext cx="8487896" cy="50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Zero Expected Value Contour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30103-EB19-452F-9796-11A97F6D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429250"/>
            <a:ext cx="4895850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E2D57-BF96-4E16-B67E-CB01199A5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3" y="761351"/>
            <a:ext cx="769727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3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73028"/>
          </a:xfrm>
        </p:spPr>
        <p:txBody>
          <a:bodyPr/>
          <a:lstStyle/>
          <a:p>
            <a:r>
              <a:rPr lang="en-US" sz="4000" dirty="0"/>
              <a:t>Your Best Strategy Given Opponents Rule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CFD16-B589-4AD5-BB40-9E928C3F7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49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6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Guts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dirty="0"/>
              <a:t>If your rule is K, 7,4 or higher then your opponent can always go in and your expected value is zero.</a:t>
            </a:r>
          </a:p>
          <a:p>
            <a:r>
              <a:rPr lang="en-US" dirty="0"/>
              <a:t>If your rule is K, 7,4 or higher and your opponent is more conservative then your expected value will be greater than zero.</a:t>
            </a:r>
          </a:p>
          <a:p>
            <a:r>
              <a:rPr lang="en-US" dirty="0"/>
              <a:t>If your opponent is more conservative and will only go in on hands greater than K, 7, 4 then you should always go in.</a:t>
            </a:r>
          </a:p>
          <a:p>
            <a:r>
              <a:rPr lang="en-US" dirty="0"/>
              <a:t>If your opponent is more gutsy then you could adjust your strategy to go in on hands half way between theirs and K, 7, 4. </a:t>
            </a:r>
          </a:p>
        </p:txBody>
      </p:sp>
    </p:spTree>
    <p:extLst>
      <p:ext uri="{BB962C8B-B14F-4D97-AF65-F5344CB8AC3E}">
        <p14:creationId xmlns:p14="http://schemas.microsoft.com/office/powerpoint/2010/main" val="13347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Guts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410200"/>
          </a:xfrm>
        </p:spPr>
        <p:txBody>
          <a:bodyPr/>
          <a:lstStyle/>
          <a:p>
            <a:r>
              <a:rPr lang="en-US" dirty="0"/>
              <a:t>What about more than two players?</a:t>
            </a:r>
          </a:p>
          <a:p>
            <a:r>
              <a:rPr lang="en-US" dirty="0"/>
              <a:t>What about multiple players with differing strategies?</a:t>
            </a:r>
          </a:p>
          <a:p>
            <a:endParaRPr lang="en-US" dirty="0"/>
          </a:p>
          <a:p>
            <a:r>
              <a:rPr lang="en-US" dirty="0"/>
              <a:t>What about sequentially declaring In or Out?</a:t>
            </a:r>
          </a:p>
          <a:p>
            <a:r>
              <a:rPr lang="en-US" dirty="0"/>
              <a:t>What about players adjusting their strategies given prior game history?</a:t>
            </a:r>
          </a:p>
          <a:p>
            <a:endParaRPr lang="en-US" dirty="0"/>
          </a:p>
          <a:p>
            <a:r>
              <a:rPr lang="en-US" dirty="0"/>
              <a:t>What about other types of Guts games?</a:t>
            </a:r>
          </a:p>
          <a:p>
            <a:r>
              <a:rPr lang="en-US" dirty="0"/>
              <a:t>Can we figure out mathematically?</a:t>
            </a:r>
          </a:p>
          <a:p>
            <a:pPr lvl="1"/>
            <a:r>
              <a:rPr lang="en-US" dirty="0"/>
              <a:t>Maybe redefine the game to getting a random number from 0 to 1.</a:t>
            </a:r>
          </a:p>
        </p:txBody>
      </p:sp>
    </p:spTree>
    <p:extLst>
      <p:ext uri="{BB962C8B-B14F-4D97-AF65-F5344CB8AC3E}">
        <p14:creationId xmlns:p14="http://schemas.microsoft.com/office/powerpoint/2010/main" val="188857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Guts Sequential Declare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D8F43-B2A9-442E-A066-209BB5C0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63881"/>
            <a:ext cx="8534400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 Card Guts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you are In and win then you take the pot.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you are In and loss then you pay the pot.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you are the only person In, you need to beat the deck.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Sequential declare if you are in or out.</a:t>
            </a:r>
          </a:p>
          <a:p>
            <a:pPr>
              <a:lnSpc>
                <a:spcPct val="150000"/>
              </a:lnSpc>
            </a:pPr>
            <a:r>
              <a:rPr lang="en-US" dirty="0"/>
              <a:t>Did this 25 years ago with Excel Macros.</a:t>
            </a:r>
          </a:p>
          <a:p>
            <a:pPr>
              <a:lnSpc>
                <a:spcPct val="150000"/>
              </a:lnSpc>
            </a:pPr>
            <a:r>
              <a:rPr lang="en-US" dirty="0"/>
              <a:t>Simulated 100,000,000 hands (let run for 24 hours).</a:t>
            </a:r>
          </a:p>
          <a:p>
            <a:pPr>
              <a:lnSpc>
                <a:spcPct val="150000"/>
              </a:lnSpc>
            </a:pPr>
            <a:r>
              <a:rPr lang="en-US" dirty="0"/>
              <a:t>Used algorithm similar to how Linier Regression solved.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Started each player scenario with default rule (in on an Ace high).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Adjusted each player’s rule slightly up or down to see if better strategy.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Rerun adjustment process until zeroed in on over optimal strategy for all.</a:t>
            </a:r>
          </a:p>
        </p:txBody>
      </p:sp>
    </p:spTree>
    <p:extLst>
      <p:ext uri="{BB962C8B-B14F-4D97-AF65-F5344CB8AC3E}">
        <p14:creationId xmlns:p14="http://schemas.microsoft.com/office/powerpoint/2010/main" val="337227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6133D96035EE48BF2B69C7252CA8BE" ma:contentTypeVersion="2" ma:contentTypeDescription="Create a new document." ma:contentTypeScope="" ma:versionID="eed9df1c1bf905270af20734fa96ee2b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42B893-5EE5-4153-A7A0-D2FB0E37BAB1}">
  <ds:schemaRefs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E8065A-673D-4D7B-BCED-4680B7998C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D7B6DB-C287-42C9-98A6-4CE0B8063B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3164</TotalTime>
  <Words>394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Palatino Linotype</vt:lpstr>
      <vt:lpstr>Executive</vt:lpstr>
      <vt:lpstr>3 Card Guts</vt:lpstr>
      <vt:lpstr>Both Follow Same Strategy</vt:lpstr>
      <vt:lpstr>Opponent Always In</vt:lpstr>
      <vt:lpstr>Contour Plot</vt:lpstr>
      <vt:lpstr>Zero Expected Value Contour</vt:lpstr>
      <vt:lpstr>Your Best Strategy Given Opponents Rule</vt:lpstr>
      <vt:lpstr>Guts Rules</vt:lpstr>
      <vt:lpstr>Guts Ideas</vt:lpstr>
      <vt:lpstr>Guts Sequential Declare</vt:lpstr>
      <vt:lpstr>Guts Sequential Declare Results</vt:lpstr>
    </vt:vector>
  </TitlesOfParts>
  <Company>Humana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(IOC)  and Unit Testing</dc:title>
  <dc:creator>Galen Wadzinski</dc:creator>
  <cp:lastModifiedBy>Wadzinski, Galen L</cp:lastModifiedBy>
  <cp:revision>442</cp:revision>
  <dcterms:created xsi:type="dcterms:W3CDTF">2014-06-27T00:03:10Z</dcterms:created>
  <dcterms:modified xsi:type="dcterms:W3CDTF">2019-12-06T00:24:48Z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0x010100D76133D96035EE48BF2B69C7252CA8BE</vt:lpwstr>
  </property>
  <property fmtid="{D5CDD505-2E9C-101B-9397-08002B2CF9AE}" pid="3" name="MSIP_Label_d678064c-6cdb-49bd-bb4f-c75de829b25b_Enabled">
    <vt:lpwstr>True</vt:lpwstr>
  </property>
  <property fmtid="{D5CDD505-2E9C-101B-9397-08002B2CF9AE}" pid="4" name="MSIP_Label_d678064c-6cdb-49bd-bb4f-c75de829b25b_SiteId">
    <vt:lpwstr>a9691d3f-49e3-46a8-8b23-ddad274d0523</vt:lpwstr>
  </property>
  <property fmtid="{D5CDD505-2E9C-101B-9397-08002B2CF9AE}" pid="5" name="MSIP_Label_d678064c-6cdb-49bd-bb4f-c75de829b25b_Owner">
    <vt:lpwstr>GWadzinski@jjkeller.com</vt:lpwstr>
  </property>
  <property fmtid="{D5CDD505-2E9C-101B-9397-08002B2CF9AE}" pid="6" name="MSIP_Label_d678064c-6cdb-49bd-bb4f-c75de829b25b_SetDate">
    <vt:lpwstr>2019-11-28T18:30:07.5093976Z</vt:lpwstr>
  </property>
  <property fmtid="{D5CDD505-2E9C-101B-9397-08002B2CF9AE}" pid="7" name="MSIP_Label_d678064c-6cdb-49bd-bb4f-c75de829b25b_Name">
    <vt:lpwstr>Public</vt:lpwstr>
  </property>
  <property fmtid="{D5CDD505-2E9C-101B-9397-08002B2CF9AE}" pid="8" name="MSIP_Label_d678064c-6cdb-49bd-bb4f-c75de829b25b_Application">
    <vt:lpwstr>Microsoft Azure Information Protection</vt:lpwstr>
  </property>
  <property fmtid="{D5CDD505-2E9C-101B-9397-08002B2CF9AE}" pid="9" name="MSIP_Label_d678064c-6cdb-49bd-bb4f-c75de829b25b_ActionId">
    <vt:lpwstr>a2162b54-4c24-45ce-b670-52514675e754</vt:lpwstr>
  </property>
  <property fmtid="{D5CDD505-2E9C-101B-9397-08002B2CF9AE}" pid="10" name="MSIP_Label_d678064c-6cdb-49bd-bb4f-c75de829b25b_Extended_MSFT_Method">
    <vt:lpwstr>Manual</vt:lpwstr>
  </property>
  <property fmtid="{D5CDD505-2E9C-101B-9397-08002B2CF9AE}" pid="11" name="Sensitivity">
    <vt:lpwstr>Public</vt:lpwstr>
  </property>
</Properties>
</file>