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58095-5A2E-9C1C-7BC5-E3C9B555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E77D3-DF12-7715-3B80-62245A7D3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B577D6-FA64-8205-DD3F-560A08ED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B532BE-2DC0-B6EF-F355-1E9C6A5B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84C4D-4F94-4B8C-7318-3BADC8C0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41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1456A-F48F-D44A-3F21-EAB58C1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3EE546-33A1-5581-4B87-DB504B84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94AE6-267B-9254-8726-3E5E363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7A388-621B-03EE-BC92-B6D67832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864CA2-69E8-6B57-C2BF-88B1FD44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44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0E19B-90A2-8029-797E-3A3BD4D7D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A6B8D6-40BE-1A64-8CE3-AB8B402A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13299-220B-9891-6D78-9F616536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6A0E6-E84F-D9F5-EA47-FCF58CB2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7FBAB2-56C2-B1D7-225A-7FB3B8C5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56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288DB-12A1-23EE-A54A-14C799E2E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513E6-9FE8-B177-13CB-434E4C28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B0FEF-344A-A2F0-1B32-B0B0EA08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1E59E-2FF7-4A46-547B-CF972D5E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4BFAA-469B-4BFB-D470-902FE2B1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94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82D5C-6656-B977-83E3-C23A973A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38C7A-E77E-3F64-5105-8E4B09B9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1FCE1C-D61A-D1FB-8BE8-F7099CD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89960B-07CC-03DD-DAB9-6DCD9A90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45AE56-2B17-9219-FECF-D548C39E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46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2010-ED03-A653-AE79-ABC4A022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40A0E-63BC-7C13-E5DB-83AEEC2D0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D31431-B59C-3A63-2190-B0C902DC3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D45DB-E366-AE71-8F88-EF8305A0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8FBD6F-5FBD-4602-0FB5-80A518BA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CA47A7-CB64-3F79-B276-BE91550B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44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902BF-3077-1EA4-C827-3DE25902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B50C4-14B4-9929-251D-46F41880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FE5676-0EBF-CA67-734B-F9ABA107D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A45070-6E92-FA56-73F0-09FDBFE45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A8126C-D2BE-9A1D-6B49-2F067515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C6C5F1-B871-020D-7C77-48A2C60D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4791F9E-C64D-5147-D310-35430816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0374B9-28AE-A1BC-EB66-B38474A2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837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F27D2-F5E6-4BB3-9B2B-1543D532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FD27E9-36A4-500F-BCC9-9B5C6EA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7B8BBB-6D51-1CD0-8512-45A235C5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530A3B-FE2D-D19A-E270-74F095D5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98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98A378-6C4B-F573-76FE-619F64CE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7809AF-531F-6B59-9E0B-F7372480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7CD0A-FF7F-0C9B-2F77-C8E7297A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9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2E9F8-B714-BA2C-888B-6F0D1216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2200B8-0A00-3AD6-EB48-0FBD9405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322ED8-8E09-8687-FDAD-5E33B71D2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EA3D45-5D3B-04B8-1322-4F2EB99B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FF391-98EF-8F15-29DC-C1AB1A0A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92CB11-6DC5-AF57-BC27-AEC28326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439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FD23-50FB-9289-9225-1A27E55B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47303E-80D5-9516-8D54-E93B2C96C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7372C1-E2DF-6756-03F2-FCF55539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A2CDEC-1B12-3176-3F3F-46B786C6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4885C3-2546-A4EC-B161-B7422B95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F5B67-156D-7BAA-301E-A2C9B63B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0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789389-009D-A284-9D15-DA58C56F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2A85C-56EF-7703-2130-FB76A602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DA7306-2AE1-E33E-CE30-E4B8ABD42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BB672-0613-452F-82F8-9F926AE22349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56A47-8933-C9AF-B3F1-238790593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39501-1435-5B29-4062-1AF0654D1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D5BC5-E719-4A98-84B9-CACF2D39210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83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CFDC4-35F9-E0B4-68A6-15C630520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Hpa</a:t>
            </a:r>
            <a:r>
              <a:rPr lang="en-US"/>
              <a:t>;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74C490-F5D7-DBC8-B435-D65E15C00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90904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Hpa;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Picazo R</dc:creator>
  <cp:lastModifiedBy>Picazo R</cp:lastModifiedBy>
  <cp:revision>1</cp:revision>
  <dcterms:created xsi:type="dcterms:W3CDTF">2025-03-19T17:21:54Z</dcterms:created>
  <dcterms:modified xsi:type="dcterms:W3CDTF">2025-03-19T17:22:06Z</dcterms:modified>
</cp:coreProperties>
</file>