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  <p:sldMasterId id="2147483672" r:id="rId2"/>
  </p:sldMasterIdLst>
  <p:notesMasterIdLst>
    <p:notesMasterId r:id="rId14"/>
  </p:notesMasterIdLst>
  <p:sldIdLst>
    <p:sldId id="256" r:id="rId3"/>
    <p:sldId id="330" r:id="rId4"/>
    <p:sldId id="410" r:id="rId5"/>
    <p:sldId id="411" r:id="rId6"/>
    <p:sldId id="414" r:id="rId7"/>
    <p:sldId id="418" r:id="rId8"/>
    <p:sldId id="415" r:id="rId9"/>
    <p:sldId id="417" r:id="rId10"/>
    <p:sldId id="419" r:id="rId11"/>
    <p:sldId id="420" r:id="rId12"/>
    <p:sldId id="3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E3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5" autoAdjust="0"/>
    <p:restoredTop sz="95064" autoAdjust="0"/>
  </p:normalViewPr>
  <p:slideViewPr>
    <p:cSldViewPr snapToGrid="0">
      <p:cViewPr varScale="1">
        <p:scale>
          <a:sx n="99" d="100"/>
          <a:sy n="99" d="100"/>
        </p:scale>
        <p:origin x="23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9EC12-D619-4239-BA0B-F64B757C48A8}" type="datetimeFigureOut">
              <a:rPr lang="bg-BG" smtClean="0"/>
              <a:t>16.11.2018 г.</a:t>
            </a:fld>
            <a:endParaRPr lang="bg-B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7F6F4-ECB0-4FA5-B3FD-41E3D15A4260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58103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0948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83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25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219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47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34836"/>
            <a:ext cx="12192000" cy="54515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34292" y="242456"/>
            <a:ext cx="11118074" cy="49745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1390650" y="6453386"/>
            <a:ext cx="1204572" cy="404614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734292" y="5547695"/>
            <a:ext cx="3283526" cy="574962"/>
          </a:xfrm>
        </p:spPr>
        <p:txBody>
          <a:bodyPr>
            <a:normAutofit/>
          </a:bodyPr>
          <a:lstStyle>
            <a:lvl1pPr marL="0" indent="0">
              <a:buNone/>
              <a:defRPr sz="3200" b="1" u="sng"/>
            </a:lvl1pPr>
          </a:lstStyle>
          <a:p>
            <a:pPr lvl="0"/>
            <a:r>
              <a:rPr lang="en-US" dirty="0"/>
              <a:t>Title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6600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30723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29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38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43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5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3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394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476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47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53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23486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92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4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5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79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320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126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747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118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456841" y="1788454"/>
            <a:ext cx="9298983" cy="2098226"/>
          </a:xfrm>
        </p:spPr>
        <p:txBody>
          <a:bodyPr/>
          <a:lstStyle/>
          <a:p>
            <a:r>
              <a:rPr lang="bg-BG" dirty="0" smtClean="0">
                <a:solidFill>
                  <a:schemeClr val="bg1">
                    <a:lumMod val="50000"/>
                  </a:schemeClr>
                </a:solidFill>
              </a:rPr>
              <a:t>Уеб базирано програмиране</a:t>
            </a:r>
            <a:endParaRPr lang="bg-B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46037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bg-BG" dirty="0" smtClean="0">
                <a:solidFill>
                  <a:schemeClr val="bg1">
                    <a:lumMod val="50000"/>
                  </a:schemeClr>
                </a:solidFill>
              </a:rPr>
              <a:t>Павел Кюркчиев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bg-BG" dirty="0" smtClean="0">
                <a:solidFill>
                  <a:schemeClr val="bg1">
                    <a:lumMod val="50000"/>
                  </a:schemeClr>
                </a:solidFill>
              </a:rPr>
              <a:t>Ас. към ПУ „Паисий Хилендарски“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https://github.com/pkyurkchiev</a:t>
            </a:r>
            <a:endParaRPr lang="bg-BG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pkyurkchiev</a:t>
            </a:r>
            <a:endParaRPr lang="bg-BG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25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u="sng" dirty="0">
                <a:solidFill>
                  <a:schemeClr val="bg1"/>
                </a:solidFill>
              </a:rPr>
              <a:t>Какво е </a:t>
            </a:r>
            <a:r>
              <a:rPr lang="en-US" b="1" u="sng" dirty="0" err="1">
                <a:solidFill>
                  <a:schemeClr val="bg1"/>
                </a:solidFill>
              </a:rPr>
              <a:t>LocalDB</a:t>
            </a:r>
            <a:r>
              <a:rPr lang="en-US" b="1" u="sng" dirty="0">
                <a:solidFill>
                  <a:schemeClr val="bg1"/>
                </a:solidFill>
              </a:rPr>
              <a:t>?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285998"/>
            <a:ext cx="9687827" cy="4572001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SQL Server Express </a:t>
            </a:r>
            <a:r>
              <a:rPr lang="en-US" sz="3200" dirty="0" err="1">
                <a:solidFill>
                  <a:schemeClr val="bg1"/>
                </a:solidFill>
              </a:rPr>
              <a:t>LocalDB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е олекотена </a:t>
            </a:r>
            <a:r>
              <a:rPr lang="ru-RU" sz="3200" dirty="0" smtClean="0">
                <a:solidFill>
                  <a:schemeClr val="bg1"/>
                </a:solidFill>
              </a:rPr>
              <a:t>версия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на </a:t>
            </a:r>
            <a:r>
              <a:rPr lang="en-US" sz="3200" dirty="0">
                <a:solidFill>
                  <a:schemeClr val="bg1"/>
                </a:solidFill>
              </a:rPr>
              <a:t>SQL Server Express Database Engine. </a:t>
            </a:r>
            <a:r>
              <a:rPr lang="en-US" sz="3200" dirty="0" err="1" smtClean="0">
                <a:solidFill>
                  <a:schemeClr val="bg1"/>
                </a:solidFill>
              </a:rPr>
              <a:t>LocalDB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работи </a:t>
            </a:r>
            <a:r>
              <a:rPr lang="ru-RU" sz="3200" dirty="0">
                <a:solidFill>
                  <a:schemeClr val="bg1"/>
                </a:solidFill>
              </a:rPr>
              <a:t>в специално изпълним режим на </a:t>
            </a:r>
            <a:r>
              <a:rPr lang="en-US" sz="3200" dirty="0" smtClean="0">
                <a:solidFill>
                  <a:schemeClr val="bg1"/>
                </a:solidFill>
              </a:rPr>
              <a:t>SQL Server </a:t>
            </a:r>
            <a:r>
              <a:rPr lang="en-US" sz="3200" dirty="0">
                <a:solidFill>
                  <a:schemeClr val="bg1"/>
                </a:solidFill>
              </a:rPr>
              <a:t>Express, </a:t>
            </a:r>
            <a:r>
              <a:rPr lang="ru-RU" sz="3200" dirty="0">
                <a:solidFill>
                  <a:schemeClr val="bg1"/>
                </a:solidFill>
              </a:rPr>
              <a:t>който Ви позволява да </a:t>
            </a:r>
            <a:r>
              <a:rPr lang="ru-RU" sz="3200" dirty="0" smtClean="0">
                <a:solidFill>
                  <a:schemeClr val="bg1"/>
                </a:solidFill>
              </a:rPr>
              <a:t>работите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с </a:t>
            </a:r>
            <a:r>
              <a:rPr lang="ru-RU" sz="3200" dirty="0">
                <a:solidFill>
                  <a:schemeClr val="bg1"/>
                </a:solidFill>
              </a:rPr>
              <a:t>бази от данни в файл с разширение *.</a:t>
            </a:r>
            <a:r>
              <a:rPr lang="en-US" sz="3200" dirty="0" err="1" smtClean="0">
                <a:solidFill>
                  <a:schemeClr val="bg1"/>
                </a:solidFill>
              </a:rPr>
              <a:t>mdf</a:t>
            </a:r>
            <a:r>
              <a:rPr lang="en-US" sz="3200" smtClean="0">
                <a:solidFill>
                  <a:schemeClr val="bg1"/>
                </a:solidFill>
              </a:rPr>
              <a:t>.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86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Въпроси 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41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Упражнения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2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u="sng" dirty="0">
                <a:solidFill>
                  <a:schemeClr val="bg1"/>
                </a:solidFill>
              </a:rPr>
              <a:t>Какво е .</a:t>
            </a:r>
            <a:r>
              <a:rPr lang="en-US" b="1" u="sng" dirty="0">
                <a:solidFill>
                  <a:schemeClr val="bg1"/>
                </a:solidFill>
              </a:rPr>
              <a:t>NET Core?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285998"/>
            <a:ext cx="9687827" cy="4572001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.Net Core софтуерна рамка за разработка, която е безплатна и се изградена върху правилата за разработка на софтуер с отворен код. Създадена е да работи върху операционните системи Microsoft Windows, MacOS и Linux</a:t>
            </a:r>
            <a:r>
              <a:rPr lang="ru-RU" sz="3200" dirty="0" smtClean="0">
                <a:solidFill>
                  <a:schemeClr val="bg1"/>
                </a:solidFill>
              </a:rPr>
              <a:t>.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2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71599" y="0"/>
            <a:ext cx="9254692" cy="6858001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Главната библиотека се нарича CoreCLR, и работи върху основата на CLR. CLR представлява виртуална машина, управляваща изпълнението на .Net програмите</a:t>
            </a:r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ru-RU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71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30926"/>
            <a:ext cx="9601200" cy="1485900"/>
          </a:xfrm>
        </p:spPr>
        <p:txBody>
          <a:bodyPr/>
          <a:lstStyle/>
          <a:p>
            <a:pPr algn="ctr"/>
            <a:r>
              <a:rPr lang="bg-B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Схема звезда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2" descr="https://media.ttmind.com/Media/tech/article_44_8-26-20185-13-16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966" y="2396692"/>
            <a:ext cx="8086725" cy="36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81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err="1">
                <a:solidFill>
                  <a:schemeClr val="bg1"/>
                </a:solidFill>
              </a:rPr>
              <a:t>Какво</a:t>
            </a:r>
            <a:r>
              <a:rPr lang="en-US" b="1" u="sng" dirty="0">
                <a:solidFill>
                  <a:schemeClr val="bg1"/>
                </a:solidFill>
              </a:rPr>
              <a:t> е Entity Framework Core?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285998"/>
            <a:ext cx="9687827" cy="4572001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Entity Framework Core </a:t>
            </a:r>
            <a:r>
              <a:rPr lang="ru-RU" sz="3200" dirty="0">
                <a:solidFill>
                  <a:schemeClr val="bg1"/>
                </a:solidFill>
              </a:rPr>
              <a:t>е </a:t>
            </a:r>
            <a:r>
              <a:rPr lang="en-US" sz="3200" dirty="0">
                <a:solidFill>
                  <a:schemeClr val="bg1"/>
                </a:solidFill>
              </a:rPr>
              <a:t>Object/Relational Mapping (ORM) framework, </a:t>
            </a:r>
            <a:r>
              <a:rPr lang="ru-RU" sz="3200" dirty="0">
                <a:solidFill>
                  <a:schemeClr val="bg1"/>
                </a:solidFill>
              </a:rPr>
              <a:t>който помага за създаването на дата ориентирани софтуерни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374806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1389081"/>
            <a:ext cx="9964800" cy="1485900"/>
          </a:xfrm>
        </p:spPr>
        <p:txBody>
          <a:bodyPr>
            <a:normAutofit/>
          </a:bodyPr>
          <a:lstStyle/>
          <a:p>
            <a:r>
              <a:rPr lang="en-US" u="sng" dirty="0" err="1" smtClean="0">
                <a:solidFill>
                  <a:srgbClr val="0070C0"/>
                </a:solidFill>
              </a:rPr>
              <a:t>.Net</a:t>
            </a:r>
            <a:r>
              <a:rPr lang="en-US" u="sng" dirty="0" smtClean="0">
                <a:solidFill>
                  <a:srgbClr val="0070C0"/>
                </a:solidFill>
              </a:rPr>
              <a:t> Framework vs </a:t>
            </a:r>
            <a:r>
              <a:rPr lang="bg-BG" u="sng" dirty="0" smtClean="0">
                <a:solidFill>
                  <a:srgbClr val="0070C0"/>
                </a:solidFill>
              </a:rPr>
              <a:t>.</a:t>
            </a:r>
            <a:r>
              <a:rPr lang="en-US" u="sng" dirty="0" smtClean="0">
                <a:solidFill>
                  <a:srgbClr val="0070C0"/>
                </a:solidFill>
              </a:rPr>
              <a:t>Net Core</a:t>
            </a:r>
            <a:endParaRPr lang="bg-BG" u="sng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71599" y="2666199"/>
            <a:ext cx="9254692" cy="419180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Code First</a:t>
            </a:r>
            <a:r>
              <a:rPr lang="bg-BG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Approach</a:t>
            </a:r>
          </a:p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 First</a:t>
            </a:r>
            <a:r>
              <a:rPr lang="bg-BG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Approach</a:t>
            </a:r>
          </a:p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 First</a:t>
            </a:r>
            <a:r>
              <a:rPr lang="bg-BG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Approach</a:t>
            </a: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bg-BG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Комбинирам подход</a:t>
            </a:r>
            <a:endParaRPr lang="ru-RU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94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1389081"/>
            <a:ext cx="9964800" cy="1485900"/>
          </a:xfrm>
        </p:spPr>
        <p:txBody>
          <a:bodyPr>
            <a:normAutofit/>
          </a:bodyPr>
          <a:lstStyle/>
          <a:p>
            <a:r>
              <a:rPr lang="bg-BG" u="sng" dirty="0" smtClean="0">
                <a:solidFill>
                  <a:srgbClr val="0070C0"/>
                </a:solidFill>
              </a:rPr>
              <a:t>Подходи в </a:t>
            </a:r>
            <a:r>
              <a:rPr lang="en-US" u="sng" dirty="0" err="1" smtClean="0">
                <a:solidFill>
                  <a:srgbClr val="0070C0"/>
                </a:solidFill>
              </a:rPr>
              <a:t>.Net</a:t>
            </a:r>
            <a:r>
              <a:rPr lang="en-US" u="sng" dirty="0" smtClean="0">
                <a:solidFill>
                  <a:srgbClr val="0070C0"/>
                </a:solidFill>
              </a:rPr>
              <a:t> Framework</a:t>
            </a:r>
            <a:endParaRPr lang="bg-BG" u="sng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71599" y="2666199"/>
            <a:ext cx="9254692" cy="419180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Code First</a:t>
            </a:r>
            <a:r>
              <a:rPr lang="bg-BG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Approach</a:t>
            </a:r>
          </a:p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 First</a:t>
            </a:r>
            <a:r>
              <a:rPr lang="bg-BG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Approach</a:t>
            </a:r>
          </a:p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 First</a:t>
            </a:r>
            <a:r>
              <a:rPr lang="bg-BG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Approach</a:t>
            </a: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bg-BG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Комбинирам подход</a:t>
            </a:r>
            <a:endParaRPr lang="ru-RU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0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u="sng" dirty="0">
                <a:solidFill>
                  <a:schemeClr val="bg1"/>
                </a:solidFill>
              </a:rPr>
              <a:t>Какво е </a:t>
            </a:r>
            <a:r>
              <a:rPr lang="en-US" b="1" u="sng" dirty="0">
                <a:solidFill>
                  <a:schemeClr val="bg1"/>
                </a:solidFill>
              </a:rPr>
              <a:t>Code First?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285998"/>
            <a:ext cx="9687827" cy="4572001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Code First е </a:t>
            </a:r>
            <a:r>
              <a:rPr lang="bg-BG" sz="3200" dirty="0">
                <a:solidFill>
                  <a:schemeClr val="bg1"/>
                </a:solidFill>
              </a:rPr>
              <a:t>подход</a:t>
            </a:r>
            <a:r>
              <a:rPr lang="ru-RU" sz="3200" dirty="0">
                <a:solidFill>
                  <a:schemeClr val="bg1"/>
                </a:solidFill>
              </a:rPr>
              <a:t> в Entity Framework, които ни позволява да декларираме модела обект първо и по него да ни се генерира базата данни.</a:t>
            </a:r>
          </a:p>
        </p:txBody>
      </p:sp>
    </p:spTree>
    <p:extLst>
      <p:ext uri="{BB962C8B-B14F-4D97-AF65-F5344CB8AC3E}">
        <p14:creationId xmlns:p14="http://schemas.microsoft.com/office/powerpoint/2010/main" val="326244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1_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9544</TotalTime>
  <Words>229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Franklin Gothic Book</vt:lpstr>
      <vt:lpstr>Crop</vt:lpstr>
      <vt:lpstr>1_Crop</vt:lpstr>
      <vt:lpstr>Уеб базирано програмиране</vt:lpstr>
      <vt:lpstr>Упражнения</vt:lpstr>
      <vt:lpstr>Какво е .NET Core?</vt:lpstr>
      <vt:lpstr>PowerPoint Presentation</vt:lpstr>
      <vt:lpstr>Схема звезда</vt:lpstr>
      <vt:lpstr>Какво е Entity Framework Core?</vt:lpstr>
      <vt:lpstr>.Net Framework vs .Net Core</vt:lpstr>
      <vt:lpstr>Подходи в .Net Framework</vt:lpstr>
      <vt:lpstr>Какво е Code First?</vt:lpstr>
      <vt:lpstr>Какво е LocalDB?</vt:lpstr>
      <vt:lpstr>Въпроси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Kyurkchiev</dc:creator>
  <cp:lastModifiedBy>Pavel Kyurkchiev</cp:lastModifiedBy>
  <cp:revision>592</cp:revision>
  <dcterms:created xsi:type="dcterms:W3CDTF">2017-01-20T17:37:06Z</dcterms:created>
  <dcterms:modified xsi:type="dcterms:W3CDTF">2018-11-16T15:08:21Z</dcterms:modified>
</cp:coreProperties>
</file>