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9" r:id="rId4"/>
    <p:sldId id="290" r:id="rId5"/>
    <p:sldId id="273" r:id="rId6"/>
    <p:sldId id="291" r:id="rId7"/>
    <p:sldId id="293" r:id="rId8"/>
    <p:sldId id="294" r:id="rId9"/>
    <p:sldId id="295" r:id="rId10"/>
    <p:sldId id="296" r:id="rId11"/>
    <p:sldId id="297" r:id="rId12"/>
    <p:sldId id="275" r:id="rId13"/>
    <p:sldId id="272" r:id="rId14"/>
    <p:sldId id="278" r:id="rId15"/>
    <p:sldId id="281" r:id="rId16"/>
    <p:sldId id="280" r:id="rId17"/>
    <p:sldId id="279" r:id="rId18"/>
    <p:sldId id="277" r:id="rId19"/>
    <p:sldId id="285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32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6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7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7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1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8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E73F-7595-4B6C-AD98-F4BC438EC655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8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31.png"/><Relationship Id="rId5" Type="http://schemas.openxmlformats.org/officeDocument/2006/relationships/image" Target="../media/image50.png"/><Relationship Id="rId10" Type="http://schemas.openxmlformats.org/officeDocument/2006/relationships/image" Target="../media/image29.png"/><Relationship Id="rId4" Type="http://schemas.openxmlformats.org/officeDocument/2006/relationships/image" Target="../media/image120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1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4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50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6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80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Krótkie wprowadzenie do metody FDTD (cz. 2(2D))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0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4EEDF60-5ACC-4FBF-BE36-8345328082C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FEABEFE-E034-45E2-AAF6-A92D84995326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9977899" y="5104167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347774" y="122457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9928594" y="2089719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dla siatek skomplikowanych?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2774" cy="4189974"/>
          </a:xfrm>
        </p:spPr>
      </p:pic>
      <p:sp>
        <p:nvSpPr>
          <p:cNvPr id="5" name="pole tekstowe 4"/>
          <p:cNvSpPr txBox="1"/>
          <p:nvPr/>
        </p:nvSpPr>
        <p:spPr>
          <a:xfrm>
            <a:off x="1196788" y="6320118"/>
            <a:ext cx="803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źr</a:t>
            </a:r>
            <a:r>
              <a:rPr lang="pl-PL" dirty="0" smtClean="0"/>
              <a:t>: Allen </a:t>
            </a:r>
            <a:r>
              <a:rPr lang="pl-PL" dirty="0" err="1" smtClean="0"/>
              <a:t>Taflove</a:t>
            </a:r>
            <a:r>
              <a:rPr lang="pl-PL" dirty="0" smtClean="0"/>
              <a:t>, Susan C. </a:t>
            </a:r>
            <a:r>
              <a:rPr lang="pl-PL" dirty="0" err="1" smtClean="0"/>
              <a:t>Hagness</a:t>
            </a:r>
            <a:r>
              <a:rPr lang="pl-PL" dirty="0" smtClean="0"/>
              <a:t>, </a:t>
            </a:r>
            <a:r>
              <a:rPr lang="pl-PL" i="1" dirty="0" err="1" smtClean="0"/>
              <a:t>Computational</a:t>
            </a:r>
            <a:r>
              <a:rPr lang="pl-PL" i="1" dirty="0" smtClean="0"/>
              <a:t> </a:t>
            </a:r>
            <a:r>
              <a:rPr lang="pl-PL" i="1" dirty="0" err="1" smtClean="0"/>
              <a:t>electrodynamics</a:t>
            </a:r>
            <a:r>
              <a:rPr lang="pl-PL" i="1" dirty="0" smtClean="0"/>
              <a:t> – FDTD </a:t>
            </a:r>
            <a:r>
              <a:rPr lang="pl-PL" i="1" dirty="0" err="1" smtClean="0"/>
              <a:t>method</a:t>
            </a:r>
            <a:r>
              <a:rPr lang="pl-PL" i="1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99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pl-PL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:endParaRPr lang="pl-PL" b="1" dirty="0" smtClean="0"/>
              </a:p>
              <a:p>
                <a:endParaRPr lang="pl-PL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endParaRPr lang="pl-PL" sz="2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pl-PL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</m:oMath>
                </a14:m>
                <a:endParaRPr lang="pl-PL" sz="2400" b="1" dirty="0"/>
              </a:p>
              <a:p>
                <a:endParaRPr lang="pl-PL" b="1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6" name="Strzałka w górę i w dół 5"/>
          <p:cNvSpPr/>
          <p:nvPr/>
        </p:nvSpPr>
        <p:spPr>
          <a:xfrm>
            <a:off x="2247322" y="3317967"/>
            <a:ext cx="363071" cy="8371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702859" y="4356367"/>
                <a:ext cx="7153835" cy="14658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54D7D38-DAE9-4F93-8CB5-190AFEF23C58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59" y="4356367"/>
                <a:ext cx="7153835" cy="1465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</m:e>
                      </m:nary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44429" y="3005469"/>
                <a:ext cx="3384571" cy="1415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13087B4-AA77-447F-8A4B-E2BFCB6191C5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" y="3005469"/>
                <a:ext cx="3384571" cy="14155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rostokąt 11"/>
              <p:cNvSpPr/>
              <p:nvPr/>
            </p:nvSpPr>
            <p:spPr>
              <a:xfrm>
                <a:off x="423779" y="3273084"/>
                <a:ext cx="2862130" cy="683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pl-PL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9" y="3273084"/>
                <a:ext cx="2862130" cy="6830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2B8AACF-C163-45AE-94E4-220240202C2A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6086103-F15B-4531-85C2-2D5C05B5BC1E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14D5423-A2E9-42F1-81F9-C07240788DA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F144B56-3764-4A4E-BE3C-7B0443D6CAC6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dirty="0" smtClean="0"/>
                  <a:t>  (pole EM nie zmienia się w kierunku z)</a:t>
                </a:r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blipFill>
                <a:blip r:embed="rId4"/>
                <a:stretch>
                  <a:fillRect l="-555" t="-8197" r="-308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pl-PL" dirty="0" smtClean="0"/>
                  <a:t>Odpowiednie grupowania daje dwa układy równań całkowicie </a:t>
                </a:r>
                <a:r>
                  <a:rPr lang="pl-PL" b="1" dirty="0" smtClean="0"/>
                  <a:t>niezależne </a:t>
                </a:r>
                <a:r>
                  <a:rPr lang="pl-PL" dirty="0" smtClean="0"/>
                  <a:t>i opisujące różne zjawiska.</a:t>
                </a:r>
              </a:p>
              <a:p>
                <a:r>
                  <a:rPr lang="pl-PL" dirty="0" smtClean="0"/>
                  <a:t>Na przykład weźmy mały fragment powierzchni Ziemi: 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 smtClean="0"/>
                  <a:t>założymy niezmienne pole EM wraz z wysokością nad powierzchnią Ziemi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u</a:t>
                </a:r>
                <a:r>
                  <a:rPr lang="pl-PL" dirty="0" smtClean="0"/>
                  <a:t>żywamy jednego z układów równań – niebieskiego lub zielonego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j</a:t>
                </a:r>
                <a:r>
                  <a:rPr lang="pl-PL" dirty="0" smtClean="0"/>
                  <a:t>eśli założymy prąd płynący wzdłuż osi z to używamy zielonego</a:t>
                </a:r>
              </a:p>
              <a:p>
                <a:pPr marL="285750" indent="-285750">
                  <a:buFontTx/>
                  <a:buChar char="-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blipFill>
                <a:blip r:embed="rId4"/>
                <a:stretch>
                  <a:fillRect l="-576" t="-13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815788" y="4125828"/>
            <a:ext cx="5049973" cy="16267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6204857" y="5779921"/>
            <a:ext cx="3490472" cy="771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096000" y="4263537"/>
            <a:ext cx="3599329" cy="14513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751435" y="5817370"/>
            <a:ext cx="5114326" cy="8487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53" y="2622737"/>
            <a:ext cx="2095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C3C96C1-7C2B-4ED7-9CFB-FA7AA9D4D7FF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8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CD82C94-FADE-40DE-9C06-7D49BBEFE79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6148CB7-7E5E-49E7-B372-0D07591141C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8C35988-4875-4898-8D3E-F5EC52516CE7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E09AD08-940E-4710-9490-F9680A0423E5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538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538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213</Words>
  <Application>Microsoft Office PowerPoint</Application>
  <PresentationFormat>Panoramiczny</PresentationFormat>
  <Paragraphs>164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Krótkie wprowadzenie do metody FDTD (cz. 2(2D))</vt:lpstr>
      <vt:lpstr>Równania Maxwella</vt:lpstr>
      <vt:lpstr>Równania Maxwella – ograniczenie do 2D</vt:lpstr>
      <vt:lpstr>Równania Maxwella – ograniczenie do 2D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 co dla siatek skomplikowanych?</vt:lpstr>
      <vt:lpstr>Równania Maxwella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Windows User</cp:lastModifiedBy>
  <cp:revision>80</cp:revision>
  <dcterms:created xsi:type="dcterms:W3CDTF">2019-02-21T12:07:32Z</dcterms:created>
  <dcterms:modified xsi:type="dcterms:W3CDTF">2019-03-21T11:02:16Z</dcterms:modified>
</cp:coreProperties>
</file>