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525" y="152400"/>
            <a:ext cx="359946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0020" l="0" r="0" t="46098"/>
          <a:stretch/>
        </p:blipFill>
        <p:spPr>
          <a:xfrm>
            <a:off x="3388775" y="1111600"/>
            <a:ext cx="1637599" cy="5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