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446" r:id="rId5"/>
    <p:sldId id="451" r:id="rId6"/>
    <p:sldId id="450" r:id="rId7"/>
    <p:sldId id="452" r:id="rId8"/>
    <p:sldId id="457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https://colab.research.google.com/drive/1zmeSTP3J5zu2d5fHgsQC06DyYEYJFXq1?usp=sharing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54127" y="395932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Redes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Rastreamento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60AA6BB3-179B-0EDA-C06D-771E7D7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0" y="51751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3A69F0-8FC6-5800-ECC1-455DAB7BE105}"/>
              </a:ext>
            </a:extLst>
          </p:cNvPr>
          <p:cNvSpPr/>
          <p:nvPr/>
        </p:nvSpPr>
        <p:spPr>
          <a:xfrm>
            <a:off x="-14187" y="0"/>
            <a:ext cx="9119671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2196E-3998-03B5-5978-DAC2A54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DF0EEF-E4C3-7780-A1E5-425076A91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58;p2">
            <a:extLst>
              <a:ext uri="{FF2B5EF4-FFF2-40B4-BE49-F238E27FC236}">
                <a16:creationId xmlns:a16="http://schemas.microsoft.com/office/drawing/2014/main" id="{C72145C4-98FA-7D92-A2E2-E3D71C725158}"/>
              </a:ext>
            </a:extLst>
          </p:cNvPr>
          <p:cNvSpPr txBox="1"/>
          <p:nvPr/>
        </p:nvSpPr>
        <p:spPr>
          <a:xfrm>
            <a:off x="685968" y="610241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i="0" u="none" strike="noStrike" cap="none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</a:t>
            </a: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Rastreamento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2200" b="1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Computacional</a:t>
            </a:r>
            <a:endParaRPr lang="pt-BR" sz="2200" b="1" u="none" strike="noStrike" cap="none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9CD828-7828-05C1-5BA2-DDE9694C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15FB5A1C-0E13-0DC9-7CD1-8B2D67C2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27" y="637727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node-moving-things-tracker - npm">
            <a:extLst>
              <a:ext uri="{FF2B5EF4-FFF2-40B4-BE49-F238E27FC236}">
                <a16:creationId xmlns:a16="http://schemas.microsoft.com/office/drawing/2014/main" id="{CB329612-12A2-A75F-2506-13D49AC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5" y="1560473"/>
            <a:ext cx="3553695" cy="35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631" y="1136651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1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pic>
        <p:nvPicPr>
          <p:cNvPr id="2050" name="Picture 2" descr="SORT - Deep SORT : Một góc nhìn về Object Tracking (phần 1)">
            <a:extLst>
              <a:ext uri="{FF2B5EF4-FFF2-40B4-BE49-F238E27FC236}">
                <a16:creationId xmlns:a16="http://schemas.microsoft.com/office/drawing/2014/main" id="{F8DFD382-7621-FF47-006F-CFFB6465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140"/>
            <a:ext cx="6356195" cy="35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pt-BR" sz="36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temporal 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B31F0-D13E-9F9B-6DBE-DD57664231F3}"/>
              </a:ext>
            </a:extLst>
          </p:cNvPr>
          <p:cNvSpPr txBox="1"/>
          <p:nvPr/>
        </p:nvSpPr>
        <p:spPr>
          <a:xfrm>
            <a:off x="307974" y="577453"/>
            <a:ext cx="66949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 Narrow" pitchFamily="34" charset="0"/>
            </a:endParaRPr>
          </a:p>
          <a:p>
            <a:endParaRPr lang="pt-BR" sz="1400" dirty="0">
              <a:latin typeface="Arial Narrow" pitchFamily="34" charset="0"/>
            </a:endParaRPr>
          </a:p>
          <a:p>
            <a:r>
              <a:rPr lang="pt-BR" sz="1800" b="1" i="1" dirty="0" err="1">
                <a:latin typeface="Arial Narrow" pitchFamily="34" charset="0"/>
              </a:rPr>
              <a:t>Deep</a:t>
            </a:r>
            <a:r>
              <a:rPr lang="pt-BR" sz="1800" b="1" i="1" dirty="0">
                <a:latin typeface="Arial Narrow" pitchFamily="34" charset="0"/>
              </a:rPr>
              <a:t> Learning </a:t>
            </a:r>
            <a:r>
              <a:rPr lang="pt-BR" sz="1800" b="1" dirty="0">
                <a:latin typeface="Arial Narrow" pitchFamily="34" charset="0"/>
              </a:rPr>
              <a:t>+ LSTM</a:t>
            </a:r>
          </a:p>
        </p:txBody>
      </p:sp>
      <p:pic>
        <p:nvPicPr>
          <p:cNvPr id="5122" name="Picture 2" descr="Motion-compensated online object tracking for activity detection and crowd  behavior analysis | SpringerLink">
            <a:extLst>
              <a:ext uri="{FF2B5EF4-FFF2-40B4-BE49-F238E27FC236}">
                <a16:creationId xmlns:a16="http://schemas.microsoft.com/office/drawing/2014/main" id="{87C2F3C2-E4A3-9013-8C8B-8C5C0D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36"/>
            <a:ext cx="5783766" cy="35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386B8-84D0-4596-B99C-106C007BB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12B29E1-F00C-4979-8B90-B3E8424CD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C7DD2-0DFB-4ED0-8D30-C6D032D8C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124</Words>
  <Application>Microsoft Office PowerPoint</Application>
  <PresentationFormat>Apresentação na tela (16:9)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 Light</vt:lpstr>
      <vt:lpstr>Apresentação do PowerPoint</vt:lpstr>
      <vt:lpstr> </vt:lpstr>
      <vt:lpstr>    Detecção de objetos: Detecção + Rastreamento em função do tempo    </vt:lpstr>
      <vt:lpstr>    Detecção de objetos: Detecção + Rastreamento em função do tempo  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72</cp:revision>
  <dcterms:modified xsi:type="dcterms:W3CDTF">2024-07-15T22:21:21Z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