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file:///C:\wamp64\www\ApplicationWeb\appli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94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33951" y="650339"/>
            <a:ext cx="8791575" cy="88603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Présentation projet SQLI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875722" y="6198705"/>
            <a:ext cx="6308034" cy="566530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Vincent FALCIONI, Silvère GUISLAIN et Alexis Gérôme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5722" y="2661927"/>
            <a:ext cx="2866477" cy="93959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0817" y="2315853"/>
            <a:ext cx="2492939" cy="163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65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Définition du défis proposé par la société SQLI</a:t>
            </a:r>
          </a:p>
          <a:p>
            <a:r>
              <a:rPr lang="fr-FR" dirty="0" err="1"/>
              <a:t>Frontend</a:t>
            </a:r>
            <a:r>
              <a:rPr lang="fr-FR" dirty="0"/>
              <a:t> Administrateur</a:t>
            </a:r>
          </a:p>
          <a:p>
            <a:r>
              <a:rPr lang="fr-FR" dirty="0"/>
              <a:t>Test du </a:t>
            </a:r>
            <a:r>
              <a:rPr lang="fr-FR" dirty="0" err="1"/>
              <a:t>Backend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193" y="5943600"/>
            <a:ext cx="2416208" cy="792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1408" y="48675"/>
            <a:ext cx="1275521" cy="83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19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Définition du défi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une interface administrateur afin de pouvoir configurer les différents widgets dans chaque agences pour moduler à leurs besoins les informations qu’ils veulent afficher sur leur écran.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193" y="5943600"/>
            <a:ext cx="2416208" cy="792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1408" y="48675"/>
            <a:ext cx="1275521" cy="83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31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Technologie utilisé : Front end administrateur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Possibilité d’envoyer dans un formulaire de configuration les données de chaque Widgets</a:t>
            </a:r>
          </a:p>
          <a:p>
            <a:endParaRPr lang="fr-FR" dirty="0"/>
          </a:p>
        </p:txBody>
      </p:sp>
      <p:pic>
        <p:nvPicPr>
          <p:cNvPr id="6" name="Image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808" y="2823928"/>
            <a:ext cx="5277727" cy="296727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193" y="5943600"/>
            <a:ext cx="2416208" cy="7920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1408" y="48675"/>
            <a:ext cx="1275521" cy="83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29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Technologie utilisé : Front end administrateur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Disposition des widget suivant la fenêtre 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193" y="5943600"/>
            <a:ext cx="2416208" cy="792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1408" y="48675"/>
            <a:ext cx="1275521" cy="83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67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du </a:t>
            </a:r>
            <a:r>
              <a:rPr lang="fr-FR" dirty="0" err="1"/>
              <a:t>backend</a:t>
            </a:r>
            <a:r>
              <a:rPr lang="fr-FR" dirty="0"/>
              <a:t> (</a:t>
            </a:r>
            <a:r>
              <a:rPr lang="fr-FR" dirty="0"/>
              <a:t>non demandé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Serveur </a:t>
            </a:r>
            <a:r>
              <a:rPr lang="fr-FR" dirty="0" err="1"/>
              <a:t>php</a:t>
            </a:r>
            <a:r>
              <a:rPr lang="fr-FR" dirty="0"/>
              <a:t> mis en place avec W.A.M.P</a:t>
            </a:r>
          </a:p>
          <a:p>
            <a:r>
              <a:rPr lang="fr-FR" dirty="0"/>
              <a:t>Récupération des données de configuration par le traitement </a:t>
            </a:r>
            <a:r>
              <a:rPr lang="fr-FR" dirty="0" err="1"/>
              <a:t>php</a:t>
            </a:r>
            <a:endParaRPr lang="fr-FR" dirty="0"/>
          </a:p>
          <a:p>
            <a:r>
              <a:rPr lang="fr-FR" dirty="0"/>
              <a:t>Création d’un XML de configuration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193" y="5943600"/>
            <a:ext cx="2416208" cy="792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1408" y="48675"/>
            <a:ext cx="1275521" cy="83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7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du </a:t>
            </a:r>
            <a:r>
              <a:rPr lang="fr-FR" dirty="0" err="1"/>
              <a:t>backend</a:t>
            </a:r>
            <a:r>
              <a:rPr lang="fr-FR" dirty="0"/>
              <a:t> (non demandé)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Serveur </a:t>
            </a:r>
            <a:r>
              <a:rPr lang="fr-FR" dirty="0" err="1"/>
              <a:t>php</a:t>
            </a:r>
            <a:r>
              <a:rPr lang="fr-FR" dirty="0"/>
              <a:t> mis en place avec W.A.M.P</a:t>
            </a:r>
          </a:p>
          <a:p>
            <a:r>
              <a:rPr lang="fr-FR" dirty="0"/>
              <a:t>Test de la page administrateur en local (voir diapos précédentes)</a:t>
            </a:r>
          </a:p>
          <a:p>
            <a:r>
              <a:rPr lang="fr-FR" dirty="0"/>
              <a:t>Récupération des données de configuration par le traitement </a:t>
            </a:r>
            <a:r>
              <a:rPr lang="fr-FR" dirty="0" err="1"/>
              <a:t>php</a:t>
            </a:r>
            <a:endParaRPr lang="fr-FR" dirty="0"/>
          </a:p>
          <a:p>
            <a:r>
              <a:rPr lang="fr-FR" dirty="0"/>
              <a:t>Utiliser les données récupérés afin de pouvoir générer un fichier </a:t>
            </a:r>
            <a:r>
              <a:rPr lang="fr-FR" dirty="0" err="1"/>
              <a:t>Xml</a:t>
            </a:r>
            <a:r>
              <a:rPr lang="fr-FR" dirty="0"/>
              <a:t> et renvoyer la configuration dans le Widget correspondant.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408" y="48675"/>
            <a:ext cx="1275521" cy="83488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193" y="5943600"/>
            <a:ext cx="2416208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899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Découverte d’un nouveau Framework « </a:t>
            </a:r>
            <a:r>
              <a:rPr lang="fr-FR" dirty="0" err="1"/>
              <a:t>Materialize</a:t>
            </a:r>
            <a:r>
              <a:rPr lang="fr-FR" dirty="0"/>
              <a:t> » </a:t>
            </a:r>
          </a:p>
          <a:p>
            <a:r>
              <a:rPr lang="fr-FR" dirty="0"/>
              <a:t>Monter un serveur en local afin de pouvoir faire des </a:t>
            </a:r>
            <a:r>
              <a:rPr lang="fr-FR" dirty="0" err="1"/>
              <a:t>intéractions</a:t>
            </a:r>
            <a:r>
              <a:rPr lang="fr-FR" dirty="0"/>
              <a:t> entre le Front et le Back.</a:t>
            </a:r>
          </a:p>
          <a:p>
            <a:r>
              <a:rPr lang="fr-FR" dirty="0"/>
              <a:t>Simplifier l’interface administrateur afin que cela soit instinctif.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193" y="5943600"/>
            <a:ext cx="2416208" cy="792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1408" y="48675"/>
            <a:ext cx="1275521" cy="83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22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143</TotalTime>
  <Words>188</Words>
  <Application>Microsoft Office PowerPoint</Application>
  <PresentationFormat>Grand écran</PresentationFormat>
  <Paragraphs>25</Paragraphs>
  <Slides>8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Présentation projet SQLI</vt:lpstr>
      <vt:lpstr>Sommaire :</vt:lpstr>
      <vt:lpstr>Définition du défi</vt:lpstr>
      <vt:lpstr>Technologie utilisé : Front end administrateur</vt:lpstr>
      <vt:lpstr>Technologie utilisé : Front end administrateur</vt:lpstr>
      <vt:lpstr>Test du backend (non demandé)</vt:lpstr>
      <vt:lpstr>Test du backend (non demandé)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projet SQLI</dc:title>
  <dc:creator>silvere guislain</dc:creator>
  <cp:lastModifiedBy>silvere guislain</cp:lastModifiedBy>
  <cp:revision>14</cp:revision>
  <dcterms:created xsi:type="dcterms:W3CDTF">2016-12-02T12:32:19Z</dcterms:created>
  <dcterms:modified xsi:type="dcterms:W3CDTF">2016-12-02T14:55:43Z</dcterms:modified>
</cp:coreProperties>
</file>