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wamp64\www\ApplicationWeb\appl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94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3951" y="650339"/>
            <a:ext cx="8791575" cy="88603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Présentation projet SQLI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75722" y="6198705"/>
            <a:ext cx="6308034" cy="56653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Vincent FALCIONI, Silvère GUISLAIN et Alexis Gérôme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722" y="2661927"/>
            <a:ext cx="2866477" cy="9395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817" y="2315853"/>
            <a:ext cx="2492939" cy="16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du défis proposé par la société SQLI</a:t>
            </a:r>
          </a:p>
          <a:p>
            <a:r>
              <a:rPr lang="fr-FR" dirty="0" err="1"/>
              <a:t>Frontend</a:t>
            </a:r>
            <a:r>
              <a:rPr lang="fr-FR" dirty="0"/>
              <a:t> Administrateur</a:t>
            </a:r>
          </a:p>
          <a:p>
            <a:r>
              <a:rPr lang="fr-FR" dirty="0"/>
              <a:t>Test du </a:t>
            </a:r>
            <a:r>
              <a:rPr lang="fr-FR" dirty="0" err="1"/>
              <a:t>Backend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du défi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interface administrateur afin de pouvoir configurer les différents widgets dans chaque agences pour moduler à leurs besoins les informations qu’ils veulent afficher sur leur écran.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Technologie utilisé : Front end administrateur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d’envoyer dans un formulaire de configuration les données de chaque Widgets</a:t>
            </a:r>
          </a:p>
          <a:p>
            <a:endParaRPr lang="fr-FR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rcRect t="11571" b="5806"/>
          <a:stretch/>
        </p:blipFill>
        <p:spPr>
          <a:xfrm>
            <a:off x="3962808" y="3167271"/>
            <a:ext cx="5277727" cy="24516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Technologie utilisé : Front end administrateur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Disposition des widget suivant la fenêtre 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t="11802" b="5190"/>
          <a:stretch/>
        </p:blipFill>
        <p:spPr>
          <a:xfrm>
            <a:off x="4192685" y="2830903"/>
            <a:ext cx="6506483" cy="30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du </a:t>
            </a:r>
            <a:r>
              <a:rPr lang="fr-FR" dirty="0" err="1"/>
              <a:t>backend</a:t>
            </a:r>
            <a:r>
              <a:rPr lang="fr-FR" dirty="0"/>
              <a:t> (non demandé)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err="1"/>
              <a:t>php</a:t>
            </a:r>
            <a:r>
              <a:rPr lang="fr-FR" dirty="0"/>
              <a:t> mis en place avec W.A.M.P</a:t>
            </a:r>
          </a:p>
          <a:p>
            <a:r>
              <a:rPr lang="fr-FR" dirty="0"/>
              <a:t>Test de la page administrateur en local (voir diapos précédentes)</a:t>
            </a:r>
          </a:p>
          <a:p>
            <a:r>
              <a:rPr lang="fr-FR" dirty="0"/>
              <a:t>Récupération des données de configuration par le traitement </a:t>
            </a:r>
            <a:r>
              <a:rPr lang="fr-FR" dirty="0" err="1"/>
              <a:t>php</a:t>
            </a:r>
            <a:endParaRPr lang="fr-FR" dirty="0"/>
          </a:p>
          <a:p>
            <a:r>
              <a:rPr lang="fr-FR" dirty="0"/>
              <a:t>Utiliser les données récupérés afin de pouvoir générer un fichier </a:t>
            </a:r>
            <a:r>
              <a:rPr lang="fr-FR" dirty="0" err="1"/>
              <a:t>Xml</a:t>
            </a:r>
            <a:r>
              <a:rPr lang="fr-FR" dirty="0"/>
              <a:t> et renvoyer la configuration dans le Widget correspondant.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9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Découverte d’un nouveau Framework « </a:t>
            </a:r>
            <a:r>
              <a:rPr lang="fr-FR" dirty="0" err="1"/>
              <a:t>Materialize</a:t>
            </a:r>
            <a:r>
              <a:rPr lang="fr-FR" dirty="0"/>
              <a:t> » </a:t>
            </a:r>
          </a:p>
          <a:p>
            <a:r>
              <a:rPr lang="fr-FR" dirty="0"/>
              <a:t>Monter un serveur en local afin de pouvoir faire des </a:t>
            </a:r>
            <a:r>
              <a:rPr lang="fr-FR" dirty="0" err="1"/>
              <a:t>intéractions</a:t>
            </a:r>
            <a:r>
              <a:rPr lang="fr-FR" dirty="0"/>
              <a:t> entre le Front et le Back.</a:t>
            </a:r>
          </a:p>
          <a:p>
            <a:r>
              <a:rPr lang="fr-FR" dirty="0"/>
              <a:t>Simplifier l’interface administrateur afin que cela soit instinctif.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93" y="5943600"/>
            <a:ext cx="2416208" cy="79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408" y="48675"/>
            <a:ext cx="1275521" cy="8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2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154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Présentation projet SQLI</vt:lpstr>
      <vt:lpstr>Sommaire :</vt:lpstr>
      <vt:lpstr>Définition du défi</vt:lpstr>
      <vt:lpstr>Technologie utilisé : Front end administrateur</vt:lpstr>
      <vt:lpstr>Technologie utilisé : Front end administrateur</vt:lpstr>
      <vt:lpstr>Test du backend (non demandé)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SQLI</dc:title>
  <dc:creator>silvere guislain</dc:creator>
  <cp:lastModifiedBy>silvere guislain</cp:lastModifiedBy>
  <cp:revision>16</cp:revision>
  <dcterms:created xsi:type="dcterms:W3CDTF">2016-12-02T12:32:19Z</dcterms:created>
  <dcterms:modified xsi:type="dcterms:W3CDTF">2016-12-05T08:30:56Z</dcterms:modified>
</cp:coreProperties>
</file>