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676400" y="762000"/>
            <a:ext cx="914400" cy="914400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0562" y="761651"/>
            <a:ext cx="41676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B</a:t>
            </a:r>
            <a:endParaRPr lang="en-IN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83" t="7952" r="16637" b="30394"/>
          <a:stretch/>
        </p:blipFill>
        <p:spPr>
          <a:xfrm>
            <a:off x="4003588" y="2726724"/>
            <a:ext cx="1054443" cy="1029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1676400"/>
            <a:ext cx="159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Artistic… effect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75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murali</dc:creator>
  <cp:lastModifiedBy>aswin murali</cp:lastModifiedBy>
  <cp:revision>5</cp:revision>
  <dcterms:created xsi:type="dcterms:W3CDTF">2006-08-16T00:00:00Z</dcterms:created>
  <dcterms:modified xsi:type="dcterms:W3CDTF">2017-08-24T12:24:21Z</dcterms:modified>
</cp:coreProperties>
</file>