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864" y="-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80B1E-BA6B-4EB8-90EB-FEC5B2B0C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528D8-E006-4856-95BA-377FF6676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F3744-DE01-4F0F-B9D3-5086BB83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048-7ACA-4543-94C9-2010465AD352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1CB1E-E7BB-4A5F-9ACB-4718548CD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185B7-464A-4E38-93AE-E6C66B08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9EB1-8E7E-442F-9C61-173D01EEF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6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41DBC-4463-44C1-94F8-3D0D53412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E3476-3F28-4A96-B1E0-1378EE15D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990B0-838A-4AC6-BA07-327C66883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048-7ACA-4543-94C9-2010465AD352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16E31-0799-49B4-85AD-7D23D64A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0B981-789B-4D2E-812B-84445842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9EB1-8E7E-442F-9C61-173D01EEF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9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59ACD-77E0-44D5-8EF2-FCA7EF97E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2C010-3E86-485E-9B9C-C0A834293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F81F5-0F7C-4B5D-B031-F941A12C5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048-7ACA-4543-94C9-2010465AD352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0E355-91F4-41E6-96AE-077C813F4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56668-2A6A-4F83-AC30-20439C65F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9EB1-8E7E-442F-9C61-173D01EEF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8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5820-D408-4BF8-A327-3A1B6922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81A44-1775-4BEF-930E-19DC43BA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5D543-FD97-47E7-94D6-F7F087E3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048-7ACA-4543-94C9-2010465AD352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BD1FE-A072-4F8D-826E-A6C81388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DCC8F-CACC-409C-991C-AAE4CF90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9EB1-8E7E-442F-9C61-173D01EEF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99F23-1E66-4F86-99EC-1B7A7C3F6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D3A05-65BD-47B1-8FBE-2F50FD83E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1D3A2-9A38-460D-A131-019FA522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048-7ACA-4543-94C9-2010465AD352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E16C1-5FE0-4B7A-8494-C996A5255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87EB6-23E6-4835-963E-30E276E3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9EB1-8E7E-442F-9C61-173D01EEF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7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3E3E-5992-44C1-A8EE-ABAFCF30A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A336-BE2C-4A8E-B9DC-2FA1F1731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D4088-6AD4-4D6C-BE1E-AFE64569F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15299-90F2-4213-B63C-BD91C3C85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048-7ACA-4543-94C9-2010465AD352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03277-71C6-4EBD-B6F3-E06BB7451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1E11C-E0C0-4AA4-B940-B0189AF0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9EB1-8E7E-442F-9C61-173D01EEF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3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D00F6-98B9-4447-A63F-639C33D8E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52A0E-228C-449C-8C37-9DF0AB65A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D781F-7945-4E71-A835-F2000390D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5D991-789D-438E-8C55-F16A3204E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1F32A-3810-4695-BD48-780887548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D899B7-1B25-4FA2-8AC9-278EA58F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048-7ACA-4543-94C9-2010465AD352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344840-5C37-4219-9AF1-DBEF4EF5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217A3-7068-4703-A504-BC73DFEB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9EB1-8E7E-442F-9C61-173D01EEF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9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7C17E-B464-4443-89AC-3F3C25A5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5158EB-9688-4E1C-BFC2-CCCE4B2D6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048-7ACA-4543-94C9-2010465AD352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285B4-F95A-4BBB-8BE3-34A78BEF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216FA-DC6F-49A2-B0A6-68AB829C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9EB1-8E7E-442F-9C61-173D01EEF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2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A4F43-332B-4F00-BD0D-86CAEFA3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048-7ACA-4543-94C9-2010465AD352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8BBED0-0CB4-4570-AC1A-0F5D03B6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A3178-178C-4934-9D26-28B3F1AF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9EB1-8E7E-442F-9C61-173D01EEF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2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28F2-178F-4EA2-84B5-0F7A7FF50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90304-7CA9-4084-9324-B38BF6D5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07E74-1C2E-42A3-8703-E9A99EA42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08ACB-6B98-4080-988D-9B060C96F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048-7ACA-4543-94C9-2010465AD352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4DAA7-B0E4-43B3-8929-31F605D5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23DAB-BE27-43E9-B2A0-7942C1977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9EB1-8E7E-442F-9C61-173D01EEF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3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79588-3F2C-4743-8C14-C5C96D83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DB0E8B-B0F8-4990-AB07-91CF9AA4E2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1F60D-F161-49DA-A625-5AAB0A2E2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E04BD-C4A1-4801-BDF1-0C53C15BD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048-7ACA-4543-94C9-2010465AD352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80A72-4BF7-4F97-9FD9-85AEFCAB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0A99D-48F0-46C5-B585-67D0C1AE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9EB1-8E7E-442F-9C61-173D01EEF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54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C6362A-85EC-49D8-A259-AFA185A26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EE49A-92D2-497A-B915-456502416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26CC9-F266-4B47-B732-EA01B7A30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00048-7ACA-4543-94C9-2010465AD352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AE497-B0A5-417F-A0BF-EF475B731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0D5A3-0B30-453B-968E-DA98B1916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F9EB1-8E7E-442F-9C61-173D01EEF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8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8.png"/><Relationship Id="rId7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19.png"/><Relationship Id="rId10" Type="http://schemas.openxmlformats.org/officeDocument/2006/relationships/image" Target="../media/image28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A84B4D-00A8-40D5-8F27-B8800AA78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914400"/>
            <a:ext cx="3657600" cy="36576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3810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260BEA-71E0-4D68-AA30-46379731C370}"/>
              </a:ext>
            </a:extLst>
          </p:cNvPr>
          <p:cNvSpPr txBox="1"/>
          <p:nvPr/>
        </p:nvSpPr>
        <p:spPr>
          <a:xfrm>
            <a:off x="4775383" y="2589311"/>
            <a:ext cx="718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256 px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399E58-4D7F-4F19-A3C6-DFDAC0C1156E}"/>
              </a:ext>
            </a:extLst>
          </p:cNvPr>
          <p:cNvSpPr txBox="1"/>
          <p:nvPr/>
        </p:nvSpPr>
        <p:spPr>
          <a:xfrm>
            <a:off x="3369291" y="578631"/>
            <a:ext cx="718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256 px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E02DACB-F727-41DD-8937-BCDAA30EBCA8}"/>
              </a:ext>
            </a:extLst>
          </p:cNvPr>
          <p:cNvSpPr/>
          <p:nvPr/>
        </p:nvSpPr>
        <p:spPr>
          <a:xfrm>
            <a:off x="2743200" y="1828800"/>
            <a:ext cx="1828800" cy="1828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64717C-3DFF-42B5-9DA7-7406CACC3A92}"/>
              </a:ext>
            </a:extLst>
          </p:cNvPr>
          <p:cNvSpPr txBox="1"/>
          <p:nvPr/>
        </p:nvSpPr>
        <p:spPr>
          <a:xfrm>
            <a:off x="2035955" y="2579981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128 px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FCF108-2D1B-442F-B671-F09DFE301BC2}"/>
              </a:ext>
            </a:extLst>
          </p:cNvPr>
          <p:cNvSpPr txBox="1"/>
          <p:nvPr/>
        </p:nvSpPr>
        <p:spPr>
          <a:xfrm>
            <a:off x="3303976" y="3657600"/>
            <a:ext cx="707245" cy="307777"/>
          </a:xfrm>
          <a:prstGeom prst="rect">
            <a:avLst/>
          </a:prstGeom>
          <a:noFill/>
          <a:effectLst>
            <a:glow>
              <a:schemeClr val="tx1"/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128 px</a:t>
            </a:r>
          </a:p>
        </p:txBody>
      </p:sp>
    </p:spTree>
    <p:extLst>
      <p:ext uri="{BB962C8B-B14F-4D97-AF65-F5344CB8AC3E}">
        <p14:creationId xmlns:p14="http://schemas.microsoft.com/office/powerpoint/2010/main" val="3605765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05F34E-9462-438C-BAF0-EC4F6FAB4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" cy="27432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C0940E-4B00-4BBE-9B6B-3683A9A54CF8}"/>
              </a:ext>
            </a:extLst>
          </p:cNvPr>
          <p:cNvSpPr/>
          <p:nvPr/>
        </p:nvSpPr>
        <p:spPr>
          <a:xfrm>
            <a:off x="457200" y="822960"/>
            <a:ext cx="1371600" cy="1371600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B6B8E8-4658-4C57-8BC0-B34FD01F917C}"/>
              </a:ext>
            </a:extLst>
          </p:cNvPr>
          <p:cNvSpPr/>
          <p:nvPr/>
        </p:nvSpPr>
        <p:spPr>
          <a:xfrm>
            <a:off x="1828800" y="2057401"/>
            <a:ext cx="685800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36351F-2E10-44AB-899F-9F9CE4D49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6" t="30002" r="33334" b="19997"/>
          <a:stretch/>
        </p:blipFill>
        <p:spPr>
          <a:xfrm>
            <a:off x="2834640" y="-1"/>
            <a:ext cx="1325880" cy="132588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448C76-B261-4039-AC14-CFC8849736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7" t="75000" r="8333"/>
          <a:stretch/>
        </p:blipFill>
        <p:spPr>
          <a:xfrm>
            <a:off x="2834640" y="1417320"/>
            <a:ext cx="1325880" cy="132588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1419342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0C4A0C-BAA2-4DEC-8B7A-C780599ED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" cy="27432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20BC794-9C3B-4FD0-87A8-2BCC4EE6CB99}"/>
              </a:ext>
            </a:extLst>
          </p:cNvPr>
          <p:cNvSpPr/>
          <p:nvPr/>
        </p:nvSpPr>
        <p:spPr>
          <a:xfrm>
            <a:off x="457200" y="822960"/>
            <a:ext cx="1371600" cy="1371600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C75931-5164-4E7C-A102-8E9B487F50A8}"/>
              </a:ext>
            </a:extLst>
          </p:cNvPr>
          <p:cNvSpPr/>
          <p:nvPr/>
        </p:nvSpPr>
        <p:spPr>
          <a:xfrm>
            <a:off x="1828800" y="2057401"/>
            <a:ext cx="685800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721DD2-046D-4535-9E93-92E46DD676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6" t="30000" r="33334" b="20000"/>
          <a:stretch/>
        </p:blipFill>
        <p:spPr>
          <a:xfrm>
            <a:off x="2834640" y="0"/>
            <a:ext cx="1325880" cy="132588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B7B9FC-24C2-4E0A-BB14-CE9EFFF2A3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7" t="75000" r="8333"/>
          <a:stretch/>
        </p:blipFill>
        <p:spPr>
          <a:xfrm>
            <a:off x="2834640" y="1417320"/>
            <a:ext cx="1325880" cy="132588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1567002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6EB63D-C789-4B71-8E8D-0CC284080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" cy="27432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3D4FF55-D66F-43E9-AB65-070C0158174E}"/>
              </a:ext>
            </a:extLst>
          </p:cNvPr>
          <p:cNvSpPr/>
          <p:nvPr/>
        </p:nvSpPr>
        <p:spPr>
          <a:xfrm>
            <a:off x="457200" y="822960"/>
            <a:ext cx="1371600" cy="1371600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435D65-A9E3-4DE3-B734-06FE168DBFC3}"/>
              </a:ext>
            </a:extLst>
          </p:cNvPr>
          <p:cNvSpPr/>
          <p:nvPr/>
        </p:nvSpPr>
        <p:spPr>
          <a:xfrm>
            <a:off x="1828800" y="2057401"/>
            <a:ext cx="685800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6F4CC-157D-4D76-9BD9-FD7709743A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6" t="30000" r="33334" b="20000"/>
          <a:stretch/>
        </p:blipFill>
        <p:spPr>
          <a:xfrm>
            <a:off x="2834640" y="0"/>
            <a:ext cx="1325880" cy="132588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FF9D3D-221D-4D9F-9558-F7306B479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7" t="75000" r="8333"/>
          <a:stretch/>
        </p:blipFill>
        <p:spPr>
          <a:xfrm>
            <a:off x="2834640" y="1417320"/>
            <a:ext cx="1325880" cy="132588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1378065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797EC267-798F-4667-9726-96BD99AA1CE6}"/>
              </a:ext>
            </a:extLst>
          </p:cNvPr>
          <p:cNvGrpSpPr/>
          <p:nvPr/>
        </p:nvGrpSpPr>
        <p:grpSpPr>
          <a:xfrm>
            <a:off x="3216862" y="910724"/>
            <a:ext cx="1372333" cy="954620"/>
            <a:chOff x="806811" y="3301362"/>
            <a:chExt cx="1372333" cy="9546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4020D5-6A1D-4C80-A801-5CE548A75DBF}"/>
                </a:ext>
              </a:extLst>
            </p:cNvPr>
            <p:cNvSpPr txBox="1"/>
            <p:nvPr/>
          </p:nvSpPr>
          <p:spPr>
            <a:xfrm>
              <a:off x="806811" y="3301362"/>
              <a:ext cx="1371600" cy="307777"/>
            </a:xfrm>
            <a:prstGeom prst="rect">
              <a:avLst/>
            </a:prstGeom>
            <a:noFill/>
            <a:ln w="38100">
              <a:noFill/>
            </a:ln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Georgia" panose="02040502050405020303" pitchFamily="18" charset="0"/>
                </a:rPr>
                <a:t>Pose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EC13031-4673-454B-A5D6-6BC6DB0FE9DE}"/>
                    </a:ext>
                  </a:extLst>
                </p:cNvPr>
                <p:cNvSpPr/>
                <p:nvPr/>
              </p:nvSpPr>
              <p:spPr>
                <a:xfrm>
                  <a:off x="807544" y="3750498"/>
                  <a:ext cx="1371600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0,1,0.5,…,0.5</m:t>
                            </m:r>
                          </m:e>
                        </m:d>
                      </m:oMath>
                    </m:oMathPara>
                  </a14:m>
                  <a:endParaRPr lang="en-US" sz="1400" dirty="0">
                    <a:latin typeface="Georgia" panose="02040502050405020303" pitchFamily="18" charset="0"/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EC13031-4673-454B-A5D6-6BC6DB0FE9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544" y="3750498"/>
                  <a:ext cx="1371600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A69566B-910F-4AC8-BF60-61DF87B6F96A}"/>
                </a:ext>
              </a:extLst>
            </p:cNvPr>
            <p:cNvSpPr/>
            <p:nvPr/>
          </p:nvSpPr>
          <p:spPr>
            <a:xfrm>
              <a:off x="807544" y="3584177"/>
              <a:ext cx="1371600" cy="6718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BD0F17D-3350-4751-BDAF-72E26CB0AD00}"/>
              </a:ext>
            </a:extLst>
          </p:cNvPr>
          <p:cNvGrpSpPr/>
          <p:nvPr/>
        </p:nvGrpSpPr>
        <p:grpSpPr>
          <a:xfrm>
            <a:off x="10355233" y="1781761"/>
            <a:ext cx="1371600" cy="587737"/>
            <a:chOff x="8452195" y="1657636"/>
            <a:chExt cx="1371600" cy="58773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7223E34-6CCF-44B6-B947-6B91FD83B628}"/>
                </a:ext>
              </a:extLst>
            </p:cNvPr>
            <p:cNvSpPr/>
            <p:nvPr/>
          </p:nvSpPr>
          <p:spPr>
            <a:xfrm>
              <a:off x="8452195" y="1657636"/>
              <a:ext cx="1371600" cy="58773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CA2651-4A12-4DCB-A266-DC1881DED3B4}"/>
                </a:ext>
              </a:extLst>
            </p:cNvPr>
            <p:cNvSpPr txBox="1"/>
            <p:nvPr/>
          </p:nvSpPr>
          <p:spPr>
            <a:xfrm>
              <a:off x="8658362" y="1689894"/>
              <a:ext cx="9592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Georgia" panose="02040502050405020303" pitchFamily="18" charset="0"/>
                </a:rPr>
                <a:t>Alpha blending</a:t>
              </a: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C7AA77F-E29B-4F68-B2B3-A4B4F7CE6CF8}"/>
              </a:ext>
            </a:extLst>
          </p:cNvPr>
          <p:cNvSpPr/>
          <p:nvPr/>
        </p:nvSpPr>
        <p:spPr>
          <a:xfrm>
            <a:off x="5650716" y="2328791"/>
            <a:ext cx="603580" cy="13716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16EE8D-E214-4C6B-BE4B-0018245325C1}"/>
              </a:ext>
            </a:extLst>
          </p:cNvPr>
          <p:cNvCxnSpPr>
            <a:cxnSpLocks/>
            <a:stCxn id="9" idx="3"/>
            <a:endCxn id="85" idx="1"/>
          </p:cNvCxnSpPr>
          <p:nvPr/>
        </p:nvCxnSpPr>
        <p:spPr>
          <a:xfrm flipV="1">
            <a:off x="11726833" y="2068884"/>
            <a:ext cx="579390" cy="67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9BCDE8A-FFCD-4C54-BF5B-F8AFFA64B54C}"/>
              </a:ext>
            </a:extLst>
          </p:cNvPr>
          <p:cNvCxnSpPr>
            <a:cxnSpLocks/>
            <a:stCxn id="87" idx="3"/>
            <a:endCxn id="9" idx="1"/>
          </p:cNvCxnSpPr>
          <p:nvPr/>
        </p:nvCxnSpPr>
        <p:spPr>
          <a:xfrm flipV="1">
            <a:off x="8032037" y="2075630"/>
            <a:ext cx="2323196" cy="93926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C9CF218-697B-4CFA-9813-BF40863333A6}"/>
              </a:ext>
            </a:extLst>
          </p:cNvPr>
          <p:cNvCxnSpPr>
            <a:cxnSpLocks/>
            <a:stCxn id="89" idx="3"/>
            <a:endCxn id="9" idx="1"/>
          </p:cNvCxnSpPr>
          <p:nvPr/>
        </p:nvCxnSpPr>
        <p:spPr>
          <a:xfrm>
            <a:off x="8018735" y="1082081"/>
            <a:ext cx="2336498" cy="993549"/>
          </a:xfrm>
          <a:prstGeom prst="bentConnector3">
            <a:avLst>
              <a:gd name="adj1" fmla="val 503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6E87AA3-0F62-490E-B171-666012BFC894}"/>
              </a:ext>
            </a:extLst>
          </p:cNvPr>
          <p:cNvCxnSpPr>
            <a:cxnSpLocks/>
            <a:stCxn id="26" idx="3"/>
            <a:endCxn id="4" idx="1"/>
          </p:cNvCxnSpPr>
          <p:nvPr/>
        </p:nvCxnSpPr>
        <p:spPr>
          <a:xfrm flipV="1">
            <a:off x="4926796" y="1082081"/>
            <a:ext cx="714765" cy="193428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D3F14AB-8D69-40F9-A533-081B406AD1FC}"/>
              </a:ext>
            </a:extLst>
          </p:cNvPr>
          <p:cNvCxnSpPr>
            <a:cxnSpLocks/>
            <a:stCxn id="26" idx="3"/>
            <a:endCxn id="11" idx="1"/>
          </p:cNvCxnSpPr>
          <p:nvPr/>
        </p:nvCxnSpPr>
        <p:spPr>
          <a:xfrm flipV="1">
            <a:off x="4926796" y="3014591"/>
            <a:ext cx="723920" cy="177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04668-9602-4D76-B7B5-84065F59FA81}"/>
              </a:ext>
            </a:extLst>
          </p:cNvPr>
          <p:cNvCxnSpPr>
            <a:cxnSpLocks/>
            <a:stCxn id="4" idx="3"/>
            <a:endCxn id="89" idx="1"/>
          </p:cNvCxnSpPr>
          <p:nvPr/>
        </p:nvCxnSpPr>
        <p:spPr>
          <a:xfrm>
            <a:off x="6245141" y="1082081"/>
            <a:ext cx="401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9F1837-225B-4E2B-B940-695B1EF10E5A}"/>
              </a:ext>
            </a:extLst>
          </p:cNvPr>
          <p:cNvCxnSpPr>
            <a:cxnSpLocks/>
            <a:stCxn id="11" idx="3"/>
            <a:endCxn id="87" idx="1"/>
          </p:cNvCxnSpPr>
          <p:nvPr/>
        </p:nvCxnSpPr>
        <p:spPr>
          <a:xfrm>
            <a:off x="6254296" y="3014591"/>
            <a:ext cx="406141" cy="3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DF0CCC5-FE0D-4B49-859A-F6ADE7D516DF}"/>
              </a:ext>
            </a:extLst>
          </p:cNvPr>
          <p:cNvCxnSpPr>
            <a:cxnSpLocks/>
            <a:stCxn id="54" idx="3"/>
            <a:endCxn id="26" idx="1"/>
          </p:cNvCxnSpPr>
          <p:nvPr/>
        </p:nvCxnSpPr>
        <p:spPr>
          <a:xfrm>
            <a:off x="2134183" y="1818401"/>
            <a:ext cx="758862" cy="119796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E69639E-E708-4556-A1F2-930CB5C09096}"/>
              </a:ext>
            </a:extLst>
          </p:cNvPr>
          <p:cNvCxnSpPr>
            <a:cxnSpLocks/>
            <a:stCxn id="55" idx="3"/>
            <a:endCxn id="26" idx="1"/>
          </p:cNvCxnSpPr>
          <p:nvPr/>
        </p:nvCxnSpPr>
        <p:spPr>
          <a:xfrm flipV="1">
            <a:off x="2155709" y="3016368"/>
            <a:ext cx="737336" cy="778055"/>
          </a:xfrm>
          <a:prstGeom prst="bentConnector3">
            <a:avLst>
              <a:gd name="adj1" fmla="val 4873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C34038A-D6DC-4C7E-9C6E-9EF387548661}"/>
              </a:ext>
            </a:extLst>
          </p:cNvPr>
          <p:cNvSpPr txBox="1"/>
          <p:nvPr/>
        </p:nvSpPr>
        <p:spPr>
          <a:xfrm>
            <a:off x="6647135" y="3690036"/>
            <a:ext cx="1371600" cy="307777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Change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D32541-5C4E-4619-ACA9-B9FFA363D436}"/>
              </a:ext>
            </a:extLst>
          </p:cNvPr>
          <p:cNvSpPr txBox="1"/>
          <p:nvPr/>
        </p:nvSpPr>
        <p:spPr>
          <a:xfrm>
            <a:off x="6632528" y="1730859"/>
            <a:ext cx="1371600" cy="307777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Alpha mask #2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E660955-33C5-4717-9453-4A2402110364}"/>
              </a:ext>
            </a:extLst>
          </p:cNvPr>
          <p:cNvGrpSpPr/>
          <p:nvPr/>
        </p:nvGrpSpPr>
        <p:grpSpPr>
          <a:xfrm>
            <a:off x="2893045" y="2722500"/>
            <a:ext cx="2033751" cy="587736"/>
            <a:chOff x="3119206" y="2691004"/>
            <a:chExt cx="2033751" cy="587736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26277BAC-2E3B-47AA-96E2-AB4F57C15885}"/>
                </a:ext>
              </a:extLst>
            </p:cNvPr>
            <p:cNvSpPr/>
            <p:nvPr/>
          </p:nvSpPr>
          <p:spPr>
            <a:xfrm>
              <a:off x="3119206" y="2691004"/>
              <a:ext cx="2033751" cy="58773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92C6813-F4BA-49CC-902D-1F0F1C9ED8A4}"/>
                </a:ext>
              </a:extLst>
            </p:cNvPr>
            <p:cNvSpPr txBox="1"/>
            <p:nvPr/>
          </p:nvSpPr>
          <p:spPr>
            <a:xfrm>
              <a:off x="3325956" y="2842037"/>
              <a:ext cx="16143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Georgia" panose="02040502050405020303" pitchFamily="18" charset="0"/>
                </a:rPr>
                <a:t>U-Net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2762256-C2B9-4F77-8E34-6E813B31AD33}"/>
              </a:ext>
            </a:extLst>
          </p:cNvPr>
          <p:cNvGrpSpPr/>
          <p:nvPr/>
        </p:nvGrpSpPr>
        <p:grpSpPr>
          <a:xfrm>
            <a:off x="5636308" y="396281"/>
            <a:ext cx="608833" cy="1371600"/>
            <a:chOff x="5636308" y="396281"/>
            <a:chExt cx="608833" cy="13716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E8E4264-214C-4CE7-8759-6CCBFC8C600B}"/>
                </a:ext>
              </a:extLst>
            </p:cNvPr>
            <p:cNvSpPr txBox="1"/>
            <p:nvPr/>
          </p:nvSpPr>
          <p:spPr>
            <a:xfrm rot="16200000">
              <a:off x="5494282" y="938231"/>
              <a:ext cx="5918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eorgia" panose="02040502050405020303" pitchFamily="18" charset="0"/>
                </a:rPr>
                <a:t>Conv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184B8F5-657A-4B17-B3F2-51B3F411A752}"/>
                </a:ext>
              </a:extLst>
            </p:cNvPr>
            <p:cNvSpPr/>
            <p:nvPr/>
          </p:nvSpPr>
          <p:spPr>
            <a:xfrm>
              <a:off x="5641561" y="396281"/>
              <a:ext cx="603580" cy="137160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FE332C3-839B-4FBA-9A19-5958D1732A2D}"/>
                </a:ext>
              </a:extLst>
            </p:cNvPr>
            <p:cNvCxnSpPr>
              <a:cxnSpLocks/>
              <a:stCxn id="4" idx="0"/>
              <a:endCxn id="4" idx="2"/>
            </p:cNvCxnSpPr>
            <p:nvPr/>
          </p:nvCxnSpPr>
          <p:spPr>
            <a:xfrm>
              <a:off x="5943351" y="396281"/>
              <a:ext cx="0" cy="13716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F16D2B-CF9B-4D83-B6A6-EC9859321F59}"/>
                </a:ext>
              </a:extLst>
            </p:cNvPr>
            <p:cNvSpPr txBox="1"/>
            <p:nvPr/>
          </p:nvSpPr>
          <p:spPr>
            <a:xfrm rot="16200000">
              <a:off x="5652090" y="938230"/>
              <a:ext cx="8556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Georgia" panose="02040502050405020303" pitchFamily="18" charset="0"/>
                </a:rPr>
                <a:t>Sigmoid</a:t>
              </a: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042C96B-446B-4833-A553-F15F3B5BDC29}"/>
              </a:ext>
            </a:extLst>
          </p:cNvPr>
          <p:cNvCxnSpPr>
            <a:cxnSpLocks/>
            <a:stCxn id="11" idx="0"/>
            <a:endCxn id="11" idx="2"/>
          </p:cNvCxnSpPr>
          <p:nvPr/>
        </p:nvCxnSpPr>
        <p:spPr>
          <a:xfrm>
            <a:off x="5952506" y="2328791"/>
            <a:ext cx="0" cy="1371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806E0A1-2C6E-4272-8DF9-700B014D97C6}"/>
              </a:ext>
            </a:extLst>
          </p:cNvPr>
          <p:cNvSpPr txBox="1"/>
          <p:nvPr/>
        </p:nvSpPr>
        <p:spPr>
          <a:xfrm rot="16200000">
            <a:off x="5507264" y="2862033"/>
            <a:ext cx="591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Conv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00BCBD-0706-4A76-B4EE-038149393560}"/>
              </a:ext>
            </a:extLst>
          </p:cNvPr>
          <p:cNvSpPr txBox="1"/>
          <p:nvPr/>
        </p:nvSpPr>
        <p:spPr>
          <a:xfrm rot="16200000">
            <a:off x="5665072" y="2862032"/>
            <a:ext cx="855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Tanh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D60E09-385E-4AD4-B009-B0CF316261C7}"/>
              </a:ext>
            </a:extLst>
          </p:cNvPr>
          <p:cNvSpPr txBox="1"/>
          <p:nvPr/>
        </p:nvSpPr>
        <p:spPr>
          <a:xfrm>
            <a:off x="6661393" y="5620713"/>
            <a:ext cx="1371600" cy="307777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Alpha mask #1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EE2C633-98C3-4ACB-8AA1-2F523DAB449B}"/>
              </a:ext>
            </a:extLst>
          </p:cNvPr>
          <p:cNvCxnSpPr>
            <a:cxnSpLocks/>
            <a:stCxn id="77" idx="2"/>
            <a:endCxn id="81" idx="1"/>
          </p:cNvCxnSpPr>
          <p:nvPr/>
        </p:nvCxnSpPr>
        <p:spPr>
          <a:xfrm flipV="1">
            <a:off x="6244190" y="4944950"/>
            <a:ext cx="43812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B8BC1AB-EE6F-4040-A045-852A494EC54C}"/>
              </a:ext>
            </a:extLst>
          </p:cNvPr>
          <p:cNvGrpSpPr/>
          <p:nvPr/>
        </p:nvGrpSpPr>
        <p:grpSpPr>
          <a:xfrm>
            <a:off x="8404243" y="4646199"/>
            <a:ext cx="1371600" cy="587737"/>
            <a:chOff x="8452195" y="1657636"/>
            <a:chExt cx="1371600" cy="587737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A342F34-5FC6-487C-B29B-16A60B4BF6B5}"/>
                </a:ext>
              </a:extLst>
            </p:cNvPr>
            <p:cNvSpPr/>
            <p:nvPr/>
          </p:nvSpPr>
          <p:spPr>
            <a:xfrm>
              <a:off x="8452195" y="1657636"/>
              <a:ext cx="1371600" cy="58773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AA11EEC-DEE7-44AA-9F45-B608EED3A5D1}"/>
                </a:ext>
              </a:extLst>
            </p:cNvPr>
            <p:cNvSpPr txBox="1"/>
            <p:nvPr/>
          </p:nvSpPr>
          <p:spPr>
            <a:xfrm>
              <a:off x="8658362" y="1689894"/>
              <a:ext cx="9592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Georgia" panose="02040502050405020303" pitchFamily="18" charset="0"/>
                </a:rPr>
                <a:t>Alpha</a:t>
              </a:r>
            </a:p>
            <a:p>
              <a:pPr algn="ctr"/>
              <a:r>
                <a:rPr lang="en-US" sz="1400" dirty="0">
                  <a:latin typeface="Georgia" panose="02040502050405020303" pitchFamily="18" charset="0"/>
                </a:rPr>
                <a:t>blending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02CB67A-CA9D-47FC-AEF1-D2C82C778208}"/>
              </a:ext>
            </a:extLst>
          </p:cNvPr>
          <p:cNvCxnSpPr>
            <a:cxnSpLocks/>
            <a:stCxn id="81" idx="3"/>
            <a:endCxn id="41" idx="1"/>
          </p:cNvCxnSpPr>
          <p:nvPr/>
        </p:nvCxnSpPr>
        <p:spPr>
          <a:xfrm flipV="1">
            <a:off x="8053912" y="4940068"/>
            <a:ext cx="350331" cy="48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C643E791-3687-4644-B047-DB22F7163459}"/>
              </a:ext>
            </a:extLst>
          </p:cNvPr>
          <p:cNvCxnSpPr>
            <a:cxnSpLocks/>
            <a:stCxn id="54" idx="1"/>
            <a:endCxn id="41" idx="2"/>
          </p:cNvCxnSpPr>
          <p:nvPr/>
        </p:nvCxnSpPr>
        <p:spPr>
          <a:xfrm rot="10800000" flipH="1" flipV="1">
            <a:off x="762583" y="1818400"/>
            <a:ext cx="8327460" cy="3415535"/>
          </a:xfrm>
          <a:prstGeom prst="bentConnector4">
            <a:avLst>
              <a:gd name="adj1" fmla="val -2745"/>
              <a:gd name="adj2" fmla="val 12636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55FD788-37AA-4D8D-B2FD-C0206C365630}"/>
              </a:ext>
            </a:extLst>
          </p:cNvPr>
          <p:cNvCxnSpPr>
            <a:cxnSpLocks/>
            <a:stCxn id="26" idx="3"/>
            <a:endCxn id="75" idx="1"/>
          </p:cNvCxnSpPr>
          <p:nvPr/>
        </p:nvCxnSpPr>
        <p:spPr>
          <a:xfrm>
            <a:off x="4926796" y="3016368"/>
            <a:ext cx="725135" cy="191854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AF1CE5C-DDBC-4B04-9940-256301CAA3AB}"/>
              </a:ext>
            </a:extLst>
          </p:cNvPr>
          <p:cNvCxnSpPr>
            <a:cxnSpLocks/>
            <a:stCxn id="41" idx="3"/>
            <a:endCxn id="83" idx="1"/>
          </p:cNvCxnSpPr>
          <p:nvPr/>
        </p:nvCxnSpPr>
        <p:spPr>
          <a:xfrm>
            <a:off x="9775843" y="4940068"/>
            <a:ext cx="594651" cy="48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6FCD499-34BA-4665-81BD-2FEF2C2822ED}"/>
              </a:ext>
            </a:extLst>
          </p:cNvPr>
          <p:cNvSpPr txBox="1"/>
          <p:nvPr/>
        </p:nvSpPr>
        <p:spPr>
          <a:xfrm>
            <a:off x="12306223" y="2765811"/>
            <a:ext cx="1371600" cy="307777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Final output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BC70AF4-2D2E-4347-BA71-0DE7E7860D7F}"/>
              </a:ext>
            </a:extLst>
          </p:cNvPr>
          <p:cNvSpPr txBox="1"/>
          <p:nvPr/>
        </p:nvSpPr>
        <p:spPr>
          <a:xfrm>
            <a:off x="10360857" y="5620713"/>
            <a:ext cx="1371600" cy="307777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Combined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1540F28-8AA8-4A1A-97F1-7AE80DAFAAE8}"/>
              </a:ext>
            </a:extLst>
          </p:cNvPr>
          <p:cNvGrpSpPr/>
          <p:nvPr/>
        </p:nvGrpSpPr>
        <p:grpSpPr>
          <a:xfrm>
            <a:off x="752946" y="1132601"/>
            <a:ext cx="1381237" cy="1894820"/>
            <a:chOff x="780851" y="1216479"/>
            <a:chExt cx="1381237" cy="1894820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8AF9A632-5239-45D9-A7CB-E15C248D3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488" y="1216479"/>
              <a:ext cx="1371600" cy="1371600"/>
            </a:xfrm>
            <a:prstGeom prst="rect">
              <a:avLst/>
            </a:prstGeom>
            <a:pattFill prst="lgCheck">
              <a:fgClr>
                <a:schemeClr val="bg2">
                  <a:lumMod val="90000"/>
                </a:schemeClr>
              </a:fgClr>
              <a:bgClr>
                <a:schemeClr val="bg1"/>
              </a:bgClr>
            </a:pattFill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E53850D-622C-4EAD-81D9-ABF8347A2A39}"/>
                </a:ext>
              </a:extLst>
            </p:cNvPr>
            <p:cNvSpPr txBox="1"/>
            <p:nvPr/>
          </p:nvSpPr>
          <p:spPr>
            <a:xfrm>
              <a:off x="780851" y="2588079"/>
              <a:ext cx="1371600" cy="523220"/>
            </a:xfrm>
            <a:prstGeom prst="rect">
              <a:avLst/>
            </a:prstGeom>
            <a:noFill/>
            <a:ln w="38100">
              <a:noFill/>
            </a:ln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Georgia" panose="02040502050405020303" pitchFamily="18" charset="0"/>
                </a:rPr>
                <a:t>Face rotated #1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4EABAF1-EF2A-4277-92FF-DCA233F29207}"/>
              </a:ext>
            </a:extLst>
          </p:cNvPr>
          <p:cNvGrpSpPr/>
          <p:nvPr/>
        </p:nvGrpSpPr>
        <p:grpSpPr>
          <a:xfrm>
            <a:off x="763093" y="3108623"/>
            <a:ext cx="1392616" cy="1864011"/>
            <a:chOff x="3570535" y="3980316"/>
            <a:chExt cx="1392616" cy="1864011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755FAE61-6F93-4A93-9F98-6840EE237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1551" y="3980316"/>
              <a:ext cx="1371600" cy="1371600"/>
            </a:xfrm>
            <a:prstGeom prst="rect">
              <a:avLst/>
            </a:prstGeom>
            <a:pattFill prst="lgCheck">
              <a:fgClr>
                <a:schemeClr val="bg2">
                  <a:lumMod val="90000"/>
                </a:schemeClr>
              </a:fgClr>
              <a:bgClr>
                <a:schemeClr val="bg1"/>
              </a:bgClr>
            </a:pattFill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924ECD1-EB1B-439D-825C-A4C3C3C0250A}"/>
                </a:ext>
              </a:extLst>
            </p:cNvPr>
            <p:cNvSpPr txBox="1"/>
            <p:nvPr/>
          </p:nvSpPr>
          <p:spPr>
            <a:xfrm>
              <a:off x="3570535" y="5321107"/>
              <a:ext cx="1371600" cy="523220"/>
            </a:xfrm>
            <a:prstGeom prst="rect">
              <a:avLst/>
            </a:prstGeom>
            <a:noFill/>
            <a:ln w="38100">
              <a:noFill/>
            </a:ln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Georgia" panose="02040502050405020303" pitchFamily="18" charset="0"/>
                </a:rPr>
                <a:t>Face rotated #2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8FA12BF-069E-4B95-AB6F-841D3F86EA48}"/>
              </a:ext>
            </a:extLst>
          </p:cNvPr>
          <p:cNvGrpSpPr/>
          <p:nvPr/>
        </p:nvGrpSpPr>
        <p:grpSpPr>
          <a:xfrm>
            <a:off x="5646678" y="4249113"/>
            <a:ext cx="608833" cy="1371600"/>
            <a:chOff x="5636308" y="396281"/>
            <a:chExt cx="608833" cy="137160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24EE9E3-D533-4966-8ED3-EC8D915810BD}"/>
                </a:ext>
              </a:extLst>
            </p:cNvPr>
            <p:cNvSpPr txBox="1"/>
            <p:nvPr/>
          </p:nvSpPr>
          <p:spPr>
            <a:xfrm rot="16200000">
              <a:off x="5494282" y="938231"/>
              <a:ext cx="5918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eorgia" panose="02040502050405020303" pitchFamily="18" charset="0"/>
                </a:rPr>
                <a:t>Conv</a:t>
              </a: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8DCF3B97-E09A-44A2-B723-A51D153968B1}"/>
                </a:ext>
              </a:extLst>
            </p:cNvPr>
            <p:cNvSpPr/>
            <p:nvPr/>
          </p:nvSpPr>
          <p:spPr>
            <a:xfrm>
              <a:off x="5641561" y="396281"/>
              <a:ext cx="603580" cy="137160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B856B05-0B41-4BD5-A4BA-BAFE99B8CEAB}"/>
                </a:ext>
              </a:extLst>
            </p:cNvPr>
            <p:cNvCxnSpPr>
              <a:cxnSpLocks/>
              <a:stCxn id="75" idx="0"/>
              <a:endCxn id="75" idx="2"/>
            </p:cNvCxnSpPr>
            <p:nvPr/>
          </p:nvCxnSpPr>
          <p:spPr>
            <a:xfrm>
              <a:off x="5943351" y="396281"/>
              <a:ext cx="0" cy="13716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9EED4B1-A2E9-4D2D-8E33-67A0E61F44DF}"/>
                </a:ext>
              </a:extLst>
            </p:cNvPr>
            <p:cNvSpPr txBox="1"/>
            <p:nvPr/>
          </p:nvSpPr>
          <p:spPr>
            <a:xfrm rot="16200000">
              <a:off x="5652090" y="938230"/>
              <a:ext cx="8556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Georgia" panose="02040502050405020303" pitchFamily="18" charset="0"/>
                </a:rPr>
                <a:t>Sigmoid</a:t>
              </a:r>
            </a:p>
          </p:txBody>
        </p:sp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D3D9E748-35D8-49DD-A5B9-03357A1309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312" y="4259150"/>
            <a:ext cx="1371600" cy="13716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4DFCED38-9AD6-4372-B166-829A0A1428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494" y="4259150"/>
            <a:ext cx="1371600" cy="13716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209C5562-1C3F-405C-93AB-7FB80453FD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223" y="1383084"/>
            <a:ext cx="1371600" cy="13716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3F005CF2-D0CB-41C9-98EA-D5EDE22892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437" y="2329096"/>
            <a:ext cx="1371600" cy="13716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129DBDA0-3EAC-4CDC-B7FF-39A4EA15C7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135" y="396281"/>
            <a:ext cx="1371600" cy="13716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7068C2F-2700-468F-B72C-AADCBAFF7B01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>
            <a:off x="3903395" y="1865344"/>
            <a:ext cx="6526" cy="857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A847D2BC-40B9-4067-8960-423700AC7147}"/>
              </a:ext>
            </a:extLst>
          </p:cNvPr>
          <p:cNvCxnSpPr>
            <a:cxnSpLocks/>
            <a:stCxn id="55" idx="1"/>
            <a:endCxn id="41" idx="2"/>
          </p:cNvCxnSpPr>
          <p:nvPr/>
        </p:nvCxnSpPr>
        <p:spPr>
          <a:xfrm rot="10800000" flipH="1" flipV="1">
            <a:off x="784109" y="3794422"/>
            <a:ext cx="8305934" cy="1439513"/>
          </a:xfrm>
          <a:prstGeom prst="bentConnector4">
            <a:avLst>
              <a:gd name="adj1" fmla="val -2752"/>
              <a:gd name="adj2" fmla="val 16190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87EB3DB-4877-424D-997D-B098E5B03336}"/>
              </a:ext>
            </a:extLst>
          </p:cNvPr>
          <p:cNvCxnSpPr>
            <a:cxnSpLocks/>
            <a:stCxn id="83" idx="0"/>
            <a:endCxn id="9" idx="2"/>
          </p:cNvCxnSpPr>
          <p:nvPr/>
        </p:nvCxnSpPr>
        <p:spPr>
          <a:xfrm flipH="1" flipV="1">
            <a:off x="11041033" y="2369498"/>
            <a:ext cx="15261" cy="1889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20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A13EC1-D7C9-4C19-9302-A3B2175401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27"/>
          <a:stretch/>
        </p:blipFill>
        <p:spPr>
          <a:xfrm>
            <a:off x="2657572" y="881062"/>
            <a:ext cx="5093208" cy="50958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C20FFC-0085-4462-A111-B7831A456197}"/>
              </a:ext>
            </a:extLst>
          </p:cNvPr>
          <p:cNvCxnSpPr>
            <a:cxnSpLocks/>
          </p:cNvCxnSpPr>
          <p:nvPr/>
        </p:nvCxnSpPr>
        <p:spPr>
          <a:xfrm flipH="1">
            <a:off x="5106955" y="3351681"/>
            <a:ext cx="491412" cy="125764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908052-A45F-482B-9D18-4612AD285246}"/>
              </a:ext>
            </a:extLst>
          </p:cNvPr>
          <p:cNvCxnSpPr>
            <a:cxnSpLocks/>
          </p:cNvCxnSpPr>
          <p:nvPr/>
        </p:nvCxnSpPr>
        <p:spPr>
          <a:xfrm flipH="1">
            <a:off x="5318450" y="4693298"/>
            <a:ext cx="777550" cy="69046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7ECDA8-3672-4E3E-A705-D9DADCD29655}"/>
              </a:ext>
            </a:extLst>
          </p:cNvPr>
          <p:cNvSpPr txBox="1"/>
          <p:nvPr/>
        </p:nvSpPr>
        <p:spPr>
          <a:xfrm>
            <a:off x="4984110" y="2786473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neck tip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E6CA18-B994-41E7-BE44-3721503FD11B}"/>
              </a:ext>
            </a:extLst>
          </p:cNvPr>
          <p:cNvSpPr txBox="1"/>
          <p:nvPr/>
        </p:nvSpPr>
        <p:spPr>
          <a:xfrm>
            <a:off x="5466175" y="4170078"/>
            <a:ext cx="1670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neck root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C8FC95-0DCB-432F-A36A-83451820B61F}"/>
                  </a:ext>
                </a:extLst>
              </p:cNvPr>
              <p:cNvSpPr txBox="1"/>
              <p:nvPr/>
            </p:nvSpPr>
            <p:spPr>
              <a:xfrm>
                <a:off x="7136825" y="881062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C8FC95-0DCB-432F-A36A-83451820B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825" y="881062"/>
                <a:ext cx="375424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EDCE85-964D-4AC8-9573-8FA999079E90}"/>
              </a:ext>
            </a:extLst>
          </p:cNvPr>
          <p:cNvCxnSpPr>
            <a:cxnSpLocks/>
          </p:cNvCxnSpPr>
          <p:nvPr/>
        </p:nvCxnSpPr>
        <p:spPr>
          <a:xfrm flipH="1">
            <a:off x="6229739" y="2332587"/>
            <a:ext cx="1092778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E0A51-8092-410E-842C-9C8732A956F4}"/>
              </a:ext>
            </a:extLst>
          </p:cNvPr>
          <p:cNvCxnSpPr>
            <a:cxnSpLocks/>
          </p:cNvCxnSpPr>
          <p:nvPr/>
        </p:nvCxnSpPr>
        <p:spPr>
          <a:xfrm flipV="1">
            <a:off x="7322517" y="1250394"/>
            <a:ext cx="0" cy="10993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41C0B18-D318-4844-9145-2FC00C211DBE}"/>
                  </a:ext>
                </a:extLst>
              </p:cNvPr>
              <p:cNvSpPr txBox="1"/>
              <p:nvPr/>
            </p:nvSpPr>
            <p:spPr>
              <a:xfrm>
                <a:off x="5919124" y="2121582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41C0B18-D318-4844-9145-2FC00C211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124" y="2121582"/>
                <a:ext cx="3537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B8EA749F-74EF-4482-B797-A54219E49237}"/>
              </a:ext>
            </a:extLst>
          </p:cNvPr>
          <p:cNvSpPr/>
          <p:nvPr/>
        </p:nvSpPr>
        <p:spPr>
          <a:xfrm>
            <a:off x="7282122" y="2290599"/>
            <a:ext cx="80790" cy="839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4C15AD2-0A88-4837-B353-035394D33DC3}"/>
                  </a:ext>
                </a:extLst>
              </p:cNvPr>
              <p:cNvSpPr/>
              <p:nvPr/>
            </p:nvSpPr>
            <p:spPr>
              <a:xfrm>
                <a:off x="7136825" y="2349726"/>
                <a:ext cx="370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4C15AD2-0A88-4837-B353-035394D33D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825" y="2349726"/>
                <a:ext cx="3706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2B7A76BE-6DF2-4F80-ADD3-AFC0EA418562}"/>
              </a:ext>
            </a:extLst>
          </p:cNvPr>
          <p:cNvSpPr/>
          <p:nvPr/>
        </p:nvSpPr>
        <p:spPr>
          <a:xfrm>
            <a:off x="7214426" y="2221462"/>
            <a:ext cx="216181" cy="22224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6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B10635-A24D-4A73-997F-6B47DFF00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55" y="2107057"/>
            <a:ext cx="2438400" cy="24384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EDD1DA-4FD4-45FF-979E-6D7F1FD8EC26}"/>
              </a:ext>
            </a:extLst>
          </p:cNvPr>
          <p:cNvSpPr txBox="1"/>
          <p:nvPr/>
        </p:nvSpPr>
        <p:spPr>
          <a:xfrm>
            <a:off x="5246953" y="3095425"/>
            <a:ext cx="1287625" cy="461665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eorgia" panose="02040502050405020303" pitchFamily="18" charset="0"/>
              </a:rPr>
              <a:t>System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EF1F25-E418-4284-B2DF-A5C5A83DC323}"/>
              </a:ext>
            </a:extLst>
          </p:cNvPr>
          <p:cNvSpPr/>
          <p:nvPr/>
        </p:nvSpPr>
        <p:spPr>
          <a:xfrm>
            <a:off x="4864399" y="2726094"/>
            <a:ext cx="2052734" cy="120032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42DD2B-D68D-4317-BF8E-B7BA33CF7F8E}"/>
                  </a:ext>
                </a:extLst>
              </p:cNvPr>
              <p:cNvSpPr txBox="1"/>
              <p:nvPr/>
            </p:nvSpPr>
            <p:spPr>
              <a:xfrm>
                <a:off x="1336477" y="4648200"/>
                <a:ext cx="2441448" cy="92333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0,1,0.5,1,−0.5,0.5</m:t>
                          </m:r>
                        </m:e>
                      </m:d>
                    </m:oMath>
                  </m:oMathPara>
                </a14:m>
                <a:br>
                  <a:rPr lang="en-US" dirty="0">
                    <a:latin typeface="Georgia" panose="02040502050405020303" pitchFamily="18" charset="0"/>
                  </a:rPr>
                </a:br>
                <a:endParaRPr lang="en-US" dirty="0">
                  <a:latin typeface="Georgia" panose="02040502050405020303" pitchFamily="18" charset="0"/>
                </a:endParaRPr>
              </a:p>
              <a:p>
                <a:pPr algn="ctr"/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42DD2B-D68D-4317-BF8E-B7BA33CF7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477" y="4648200"/>
                <a:ext cx="2441448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AC351C61-428D-49AE-91E1-C3E7BB223C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476" y="989076"/>
            <a:ext cx="2441448" cy="2441448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38100"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F3D7B5-571D-459E-936B-26D8B7F0183E}"/>
              </a:ext>
            </a:extLst>
          </p:cNvPr>
          <p:cNvSpPr txBox="1"/>
          <p:nvPr/>
        </p:nvSpPr>
        <p:spPr>
          <a:xfrm>
            <a:off x="1336476" y="5571530"/>
            <a:ext cx="2441447" cy="338554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eorgia" panose="02040502050405020303" pitchFamily="18" charset="0"/>
              </a:rPr>
              <a:t>Pose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355292-ADC9-4912-9284-CD3CC38565CF}"/>
              </a:ext>
            </a:extLst>
          </p:cNvPr>
          <p:cNvSpPr txBox="1"/>
          <p:nvPr/>
        </p:nvSpPr>
        <p:spPr>
          <a:xfrm>
            <a:off x="1368188" y="3429000"/>
            <a:ext cx="2441447" cy="338554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eorgia" panose="02040502050405020303" pitchFamily="18" charset="0"/>
              </a:rPr>
              <a:t>Character in rest pose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D911B2-4647-4C03-B2F9-6696CA2C2200}"/>
              </a:ext>
            </a:extLst>
          </p:cNvPr>
          <p:cNvSpPr txBox="1"/>
          <p:nvPr/>
        </p:nvSpPr>
        <p:spPr>
          <a:xfrm>
            <a:off x="8006655" y="4545457"/>
            <a:ext cx="2441447" cy="584775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eorgia" panose="02040502050405020303" pitchFamily="18" charset="0"/>
              </a:rPr>
              <a:t>Character posed </a:t>
            </a:r>
            <a:br>
              <a:rPr lang="en-US" sz="1600" dirty="0">
                <a:latin typeface="Georgia" panose="02040502050405020303" pitchFamily="18" charset="0"/>
              </a:rPr>
            </a:br>
            <a:r>
              <a:rPr lang="en-US" sz="1600" dirty="0">
                <a:latin typeface="Georgia" panose="02040502050405020303" pitchFamily="18" charset="0"/>
              </a:rPr>
              <a:t>as specified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4FB3455-886A-495B-BADE-1D6978397A38}"/>
              </a:ext>
            </a:extLst>
          </p:cNvPr>
          <p:cNvCxnSpPr>
            <a:stCxn id="10" idx="3"/>
            <a:endCxn id="7" idx="0"/>
          </p:cNvCxnSpPr>
          <p:nvPr/>
        </p:nvCxnSpPr>
        <p:spPr>
          <a:xfrm>
            <a:off x="3777924" y="2209800"/>
            <a:ext cx="2112842" cy="51629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FE6531C-10D6-4492-9AE9-EF33E1614E08}"/>
              </a:ext>
            </a:extLst>
          </p:cNvPr>
          <p:cNvCxnSpPr>
            <a:cxnSpLocks/>
            <a:stCxn id="9" idx="3"/>
            <a:endCxn id="7" idx="2"/>
          </p:cNvCxnSpPr>
          <p:nvPr/>
        </p:nvCxnSpPr>
        <p:spPr>
          <a:xfrm flipV="1">
            <a:off x="3777925" y="3926423"/>
            <a:ext cx="2112841" cy="118344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FEF027-21DE-47DE-BCB8-5DCC6A662242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 flipV="1">
            <a:off x="6917133" y="3326257"/>
            <a:ext cx="1089522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61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FE79C6-D584-4394-ABE9-0D290A70EA79}"/>
              </a:ext>
            </a:extLst>
          </p:cNvPr>
          <p:cNvCxnSpPr>
            <a:cxnSpLocks/>
          </p:cNvCxnSpPr>
          <p:nvPr/>
        </p:nvCxnSpPr>
        <p:spPr>
          <a:xfrm>
            <a:off x="1828800" y="3657600"/>
            <a:ext cx="36576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201DAC-C532-4DE5-AD91-2A6A364D6D85}"/>
              </a:ext>
            </a:extLst>
          </p:cNvPr>
          <p:cNvCxnSpPr>
            <a:cxnSpLocks/>
          </p:cNvCxnSpPr>
          <p:nvPr/>
        </p:nvCxnSpPr>
        <p:spPr>
          <a:xfrm flipV="1">
            <a:off x="3657600" y="1464906"/>
            <a:ext cx="0" cy="256032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63770D-F641-4FBB-8F35-55858459280B}"/>
              </a:ext>
            </a:extLst>
          </p:cNvPr>
          <p:cNvCxnSpPr>
            <a:cxnSpLocks/>
          </p:cNvCxnSpPr>
          <p:nvPr/>
        </p:nvCxnSpPr>
        <p:spPr>
          <a:xfrm flipV="1">
            <a:off x="5190931" y="1464906"/>
            <a:ext cx="0" cy="256032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CC8776-BF39-4FD8-A3A9-81F349E52A69}"/>
              </a:ext>
            </a:extLst>
          </p:cNvPr>
          <p:cNvCxnSpPr>
            <a:cxnSpLocks/>
          </p:cNvCxnSpPr>
          <p:nvPr/>
        </p:nvCxnSpPr>
        <p:spPr>
          <a:xfrm flipV="1">
            <a:off x="2189585" y="1464906"/>
            <a:ext cx="0" cy="256032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1FCB88-0A17-45FD-924D-A11A453CF696}"/>
              </a:ext>
            </a:extLst>
          </p:cNvPr>
          <p:cNvCxnSpPr>
            <a:cxnSpLocks/>
          </p:cNvCxnSpPr>
          <p:nvPr/>
        </p:nvCxnSpPr>
        <p:spPr>
          <a:xfrm flipH="1">
            <a:off x="1828800" y="3256385"/>
            <a:ext cx="36576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C7D1FD-DDFA-4887-8CF0-D589AE0488F8}"/>
                  </a:ext>
                </a:extLst>
              </p:cNvPr>
              <p:cNvSpPr txBox="1"/>
              <p:nvPr/>
            </p:nvSpPr>
            <p:spPr>
              <a:xfrm>
                <a:off x="5481780" y="3549878"/>
                <a:ext cx="30470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C7D1FD-DDFA-4887-8CF0-D589AE048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780" y="3549878"/>
                <a:ext cx="304709" cy="2154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315268-4200-4335-9672-67CA39AADFBD}"/>
                  </a:ext>
                </a:extLst>
              </p:cNvPr>
              <p:cNvSpPr txBox="1"/>
              <p:nvPr/>
            </p:nvSpPr>
            <p:spPr>
              <a:xfrm>
                <a:off x="3462226" y="1193481"/>
                <a:ext cx="39074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315268-4200-4335-9672-67CA39AAD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226" y="1193481"/>
                <a:ext cx="390748" cy="215444"/>
              </a:xfrm>
              <a:prstGeom prst="rect">
                <a:avLst/>
              </a:prstGeom>
              <a:blipFill>
                <a:blip r:embed="rId3"/>
                <a:stretch>
                  <a:fillRect l="-10938" r="-15625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5AFE23B-51A6-4CEB-8F82-EF3468634089}"/>
              </a:ext>
            </a:extLst>
          </p:cNvPr>
          <p:cNvCxnSpPr>
            <a:cxnSpLocks/>
          </p:cNvCxnSpPr>
          <p:nvPr/>
        </p:nvCxnSpPr>
        <p:spPr>
          <a:xfrm>
            <a:off x="2194837" y="1757266"/>
            <a:ext cx="1462763" cy="14991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B8A525-3439-4D20-BB1D-2E48DDDAC442}"/>
              </a:ext>
            </a:extLst>
          </p:cNvPr>
          <p:cNvCxnSpPr>
            <a:cxnSpLocks/>
          </p:cNvCxnSpPr>
          <p:nvPr/>
        </p:nvCxnSpPr>
        <p:spPr>
          <a:xfrm flipH="1">
            <a:off x="3657600" y="1757267"/>
            <a:ext cx="1522829" cy="1499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84BF12-9E81-4B50-B878-CEFD211FDD9B}"/>
              </a:ext>
            </a:extLst>
          </p:cNvPr>
          <p:cNvCxnSpPr>
            <a:cxnSpLocks/>
          </p:cNvCxnSpPr>
          <p:nvPr/>
        </p:nvCxnSpPr>
        <p:spPr>
          <a:xfrm flipH="1">
            <a:off x="1828800" y="1757267"/>
            <a:ext cx="36576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EBDA347-5EAA-48E8-B4C3-34D5829EFEF9}"/>
                  </a:ext>
                </a:extLst>
              </p:cNvPr>
              <p:cNvSpPr txBox="1"/>
              <p:nvPr/>
            </p:nvSpPr>
            <p:spPr>
              <a:xfrm>
                <a:off x="3513518" y="3671177"/>
                <a:ext cx="1394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EBDA347-5EAA-48E8-B4C3-34D5829EF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518" y="3671177"/>
                <a:ext cx="139462" cy="215444"/>
              </a:xfrm>
              <a:prstGeom prst="rect">
                <a:avLst/>
              </a:prstGeom>
              <a:blipFill>
                <a:blip r:embed="rId4"/>
                <a:stretch>
                  <a:fillRect l="-30435" r="-26087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A9B23D-5819-4F8B-99B5-AD45176DD843}"/>
                  </a:ext>
                </a:extLst>
              </p:cNvPr>
              <p:cNvSpPr txBox="1"/>
              <p:nvPr/>
            </p:nvSpPr>
            <p:spPr>
              <a:xfrm>
                <a:off x="5040968" y="3671177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A9B23D-5819-4F8B-99B5-AD45176DD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968" y="3671177"/>
                <a:ext cx="139461" cy="215444"/>
              </a:xfrm>
              <a:prstGeom prst="rect">
                <a:avLst/>
              </a:prstGeom>
              <a:blipFill>
                <a:blip r:embed="rId5"/>
                <a:stretch>
                  <a:fillRect l="-30435" r="-26087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EC374E3-8AF0-47B0-BC4E-8CF329A8C04C}"/>
                  </a:ext>
                </a:extLst>
              </p:cNvPr>
              <p:cNvSpPr txBox="1"/>
              <p:nvPr/>
            </p:nvSpPr>
            <p:spPr>
              <a:xfrm>
                <a:off x="1910220" y="3671177"/>
                <a:ext cx="27411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EC374E3-8AF0-47B0-BC4E-8CF329A8C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220" y="3671177"/>
                <a:ext cx="274114" cy="215444"/>
              </a:xfrm>
              <a:prstGeom prst="rect">
                <a:avLst/>
              </a:prstGeom>
              <a:blipFill>
                <a:blip r:embed="rId6"/>
                <a:stretch>
                  <a:fillRect l="-4444" r="-13333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D5EE35-58B3-45D4-9CF8-5458F5DD7688}"/>
                  </a:ext>
                </a:extLst>
              </p:cNvPr>
              <p:cNvSpPr txBox="1"/>
              <p:nvPr/>
            </p:nvSpPr>
            <p:spPr>
              <a:xfrm>
                <a:off x="5585711" y="3148663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0.15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D5EE35-58B3-45D4-9CF8-5458F5DD7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711" y="3148663"/>
                <a:ext cx="375103" cy="215444"/>
              </a:xfrm>
              <a:prstGeom prst="rect">
                <a:avLst/>
              </a:prstGeom>
              <a:blipFill>
                <a:blip r:embed="rId7"/>
                <a:stretch>
                  <a:fillRect l="-9677" r="-1129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B53C57E-33AC-491C-9159-39C692B044B6}"/>
                  </a:ext>
                </a:extLst>
              </p:cNvPr>
              <p:cNvSpPr txBox="1"/>
              <p:nvPr/>
            </p:nvSpPr>
            <p:spPr>
              <a:xfrm>
                <a:off x="5579660" y="1649545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0.85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B53C57E-33AC-491C-9159-39C692B04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660" y="1649545"/>
                <a:ext cx="375103" cy="215444"/>
              </a:xfrm>
              <a:prstGeom prst="rect">
                <a:avLst/>
              </a:prstGeom>
              <a:blipFill>
                <a:blip r:embed="rId8"/>
                <a:stretch>
                  <a:fillRect l="-9677" r="-1129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433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B718EA2-E2C8-4750-A3A2-3E8B24F35BC8}"/>
              </a:ext>
            </a:extLst>
          </p:cNvPr>
          <p:cNvSpPr/>
          <p:nvPr/>
        </p:nvSpPr>
        <p:spPr>
          <a:xfrm>
            <a:off x="2787909" y="1446249"/>
            <a:ext cx="6617348" cy="2523263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4AA301-C9FB-4A1E-A4AA-DC33EBCE0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270" y="1920551"/>
            <a:ext cx="1371600" cy="13716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7F868C-80A2-4185-8F43-B95560A2D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920551"/>
            <a:ext cx="1371600" cy="13716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2A4DAD-EB42-4239-8AD5-AA11CC0F6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30" y="1920551"/>
            <a:ext cx="1371600" cy="13716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B898C0-22F1-41E3-95DA-6F7D862822A0}"/>
              </a:ext>
            </a:extLst>
          </p:cNvPr>
          <p:cNvSpPr/>
          <p:nvPr/>
        </p:nvSpPr>
        <p:spPr>
          <a:xfrm>
            <a:off x="3285151" y="2090110"/>
            <a:ext cx="1287625" cy="103248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B54200-1BDA-4AFA-B034-530B27D24B8F}"/>
              </a:ext>
            </a:extLst>
          </p:cNvPr>
          <p:cNvSpPr txBox="1"/>
          <p:nvPr/>
        </p:nvSpPr>
        <p:spPr>
          <a:xfrm>
            <a:off x="3285152" y="2313963"/>
            <a:ext cx="1287625" cy="584775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eorgia" panose="02040502050405020303" pitchFamily="18" charset="0"/>
              </a:rPr>
              <a:t>Face </a:t>
            </a:r>
            <a:r>
              <a:rPr lang="en-US" sz="1600" dirty="0" err="1">
                <a:latin typeface="Georgia" panose="02040502050405020303" pitchFamily="18" charset="0"/>
              </a:rPr>
              <a:t>Morpher</a:t>
            </a:r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61C257-7B1A-4CA1-AAB5-D2EF41408111}"/>
              </a:ext>
            </a:extLst>
          </p:cNvPr>
          <p:cNvSpPr/>
          <p:nvPr/>
        </p:nvSpPr>
        <p:spPr>
          <a:xfrm>
            <a:off x="7619222" y="2090109"/>
            <a:ext cx="1287625" cy="103248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A1BF3A-45D8-46C5-BEF8-346CCB5BCB8C}"/>
              </a:ext>
            </a:extLst>
          </p:cNvPr>
          <p:cNvSpPr txBox="1"/>
          <p:nvPr/>
        </p:nvSpPr>
        <p:spPr>
          <a:xfrm>
            <a:off x="7619223" y="2313963"/>
            <a:ext cx="1287625" cy="584775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eorgia" panose="02040502050405020303" pitchFamily="18" charset="0"/>
              </a:rPr>
              <a:t>Face </a:t>
            </a:r>
          </a:p>
          <a:p>
            <a:pPr algn="ctr"/>
            <a:r>
              <a:rPr lang="en-US" sz="1600" dirty="0">
                <a:latin typeface="Georgia" panose="02040502050405020303" pitchFamily="18" charset="0"/>
              </a:rPr>
              <a:t>Rotator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FA7D67-B493-4121-AC04-27E03D5F8F8C}"/>
              </a:ext>
            </a:extLst>
          </p:cNvPr>
          <p:cNvSpPr txBox="1"/>
          <p:nvPr/>
        </p:nvSpPr>
        <p:spPr>
          <a:xfrm>
            <a:off x="1076130" y="4795933"/>
            <a:ext cx="1371600" cy="307777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Pose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A78C0A8-20B6-4523-8D13-C1BB2710F97D}"/>
                  </a:ext>
                </a:extLst>
              </p:cNvPr>
              <p:cNvSpPr/>
              <p:nvPr/>
            </p:nvSpPr>
            <p:spPr>
              <a:xfrm>
                <a:off x="1076130" y="4306143"/>
                <a:ext cx="13716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0,1,0.5,…,0.5</m:t>
                          </m:r>
                        </m:e>
                      </m:d>
                    </m:oMath>
                  </m:oMathPara>
                </a14:m>
                <a:endParaRPr lang="en-US" sz="14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A78C0A8-20B6-4523-8D13-C1BB2710F9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130" y="4306143"/>
                <a:ext cx="137160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2A42BB08-066D-491F-A08E-55009B370014}"/>
              </a:ext>
            </a:extLst>
          </p:cNvPr>
          <p:cNvSpPr/>
          <p:nvPr/>
        </p:nvSpPr>
        <p:spPr>
          <a:xfrm>
            <a:off x="1076130" y="4124130"/>
            <a:ext cx="1371600" cy="6718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6FC3A4-3876-436C-ABC6-447F700EB306}"/>
              </a:ext>
            </a:extLst>
          </p:cNvPr>
          <p:cNvSpPr txBox="1"/>
          <p:nvPr/>
        </p:nvSpPr>
        <p:spPr>
          <a:xfrm>
            <a:off x="1076130" y="3290596"/>
            <a:ext cx="1371600" cy="307777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In rest pose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99C5CB-EF2D-4D6B-9211-383A6499BA87}"/>
              </a:ext>
            </a:extLst>
          </p:cNvPr>
          <p:cNvSpPr txBox="1"/>
          <p:nvPr/>
        </p:nvSpPr>
        <p:spPr>
          <a:xfrm>
            <a:off x="5410200" y="3285170"/>
            <a:ext cx="1371600" cy="523220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With facial</a:t>
            </a:r>
            <a:br>
              <a:rPr lang="en-US" sz="1400" dirty="0">
                <a:latin typeface="Georgia" panose="02040502050405020303" pitchFamily="18" charset="0"/>
              </a:rPr>
            </a:br>
            <a:r>
              <a:rPr lang="en-US" sz="1400" dirty="0">
                <a:latin typeface="Georgia" panose="02040502050405020303" pitchFamily="18" charset="0"/>
              </a:rPr>
              <a:t>expression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98CF93-79F8-430B-9055-C11338E54657}"/>
              </a:ext>
            </a:extLst>
          </p:cNvPr>
          <p:cNvSpPr txBox="1"/>
          <p:nvPr/>
        </p:nvSpPr>
        <p:spPr>
          <a:xfrm>
            <a:off x="9744270" y="3295462"/>
            <a:ext cx="1371600" cy="307777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Fully posed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941BDB8-9D85-4DF6-98CA-6A8A73B99D91}"/>
              </a:ext>
            </a:extLst>
          </p:cNvPr>
          <p:cNvCxnSpPr>
            <a:cxnSpLocks/>
            <a:stCxn id="15" idx="3"/>
            <a:endCxn id="8" idx="2"/>
          </p:cNvCxnSpPr>
          <p:nvPr/>
        </p:nvCxnSpPr>
        <p:spPr>
          <a:xfrm flipV="1">
            <a:off x="2447730" y="3122592"/>
            <a:ext cx="1481234" cy="133744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8D346A2-E177-40B4-AE49-6550FEBEAD5E}"/>
              </a:ext>
            </a:extLst>
          </p:cNvPr>
          <p:cNvCxnSpPr>
            <a:cxnSpLocks/>
            <a:stCxn id="15" idx="3"/>
            <a:endCxn id="10" idx="2"/>
          </p:cNvCxnSpPr>
          <p:nvPr/>
        </p:nvCxnSpPr>
        <p:spPr>
          <a:xfrm flipV="1">
            <a:off x="2447730" y="3122591"/>
            <a:ext cx="5815305" cy="133744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56F214-0692-43FB-81C1-6319C455EE8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447730" y="2606351"/>
            <a:ext cx="8374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5678AB-40B2-49E3-BCBF-60A55C2B245E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4572777" y="2606351"/>
            <a:ext cx="8374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60B037-066C-4831-B2D6-232ECA6B200D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6781800" y="2606351"/>
            <a:ext cx="8374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C0B0F01-A7A8-4C3B-8E00-55346E94B7C4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8906848" y="2606351"/>
            <a:ext cx="8374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D9B3E9A-E338-480D-8CBB-D71E4A30739A}"/>
              </a:ext>
            </a:extLst>
          </p:cNvPr>
          <p:cNvSpPr txBox="1"/>
          <p:nvPr/>
        </p:nvSpPr>
        <p:spPr>
          <a:xfrm>
            <a:off x="4991488" y="930010"/>
            <a:ext cx="2167035" cy="461665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4282389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B6305C76-CFB7-4B76-B5C9-BFB2A090985D}"/>
              </a:ext>
            </a:extLst>
          </p:cNvPr>
          <p:cNvSpPr/>
          <p:nvPr/>
        </p:nvSpPr>
        <p:spPr>
          <a:xfrm>
            <a:off x="2600325" y="962025"/>
            <a:ext cx="7229476" cy="4267200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BC8DBF-E53B-4A38-80B3-6397E1BE02E9}"/>
              </a:ext>
            </a:extLst>
          </p:cNvPr>
          <p:cNvSpPr txBox="1"/>
          <p:nvPr/>
        </p:nvSpPr>
        <p:spPr>
          <a:xfrm rot="16200000">
            <a:off x="5283088" y="2034653"/>
            <a:ext cx="591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Conv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B85B55-3B9C-4EA6-B842-098530D39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786" y="3388373"/>
            <a:ext cx="1371600" cy="13716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FA46A9-5203-445F-86E3-B0D01E2DA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743" y="2324744"/>
            <a:ext cx="1371600" cy="13716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67F667-E51F-4EB1-97B7-8074F7E1B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085" y="1488864"/>
            <a:ext cx="1371600" cy="13716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E739A1-01DB-4D6D-9C08-248A1456C6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44" y="1512091"/>
            <a:ext cx="1371600" cy="13716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278F40B-4498-4264-AD26-B6C2E3B969E7}"/>
              </a:ext>
            </a:extLst>
          </p:cNvPr>
          <p:cNvSpPr/>
          <p:nvPr/>
        </p:nvSpPr>
        <p:spPr>
          <a:xfrm>
            <a:off x="5430367" y="1492703"/>
            <a:ext cx="603580" cy="13716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C53E1F-0159-42AD-A97A-DA54BD856E75}"/>
              </a:ext>
            </a:extLst>
          </p:cNvPr>
          <p:cNvSpPr txBox="1"/>
          <p:nvPr/>
        </p:nvSpPr>
        <p:spPr>
          <a:xfrm>
            <a:off x="786528" y="4244937"/>
            <a:ext cx="1371600" cy="307777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Pose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09CFD0A-B86D-40CC-B1B2-E67D9118DB43}"/>
                  </a:ext>
                </a:extLst>
              </p:cNvPr>
              <p:cNvSpPr/>
              <p:nvPr/>
            </p:nvSpPr>
            <p:spPr>
              <a:xfrm>
                <a:off x="807544" y="3750498"/>
                <a:ext cx="13716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0,1,0.5,…,0.5</m:t>
                          </m:r>
                        </m:e>
                      </m:d>
                    </m:oMath>
                  </m:oMathPara>
                </a14:m>
                <a:endParaRPr lang="en-US" sz="14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09CFD0A-B86D-40CC-B1B2-E67D9118DB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44" y="3750498"/>
                <a:ext cx="13716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B3C96026-A0B2-4F33-8D95-00CA7D1F20EB}"/>
              </a:ext>
            </a:extLst>
          </p:cNvPr>
          <p:cNvSpPr/>
          <p:nvPr/>
        </p:nvSpPr>
        <p:spPr>
          <a:xfrm>
            <a:off x="807544" y="3584177"/>
            <a:ext cx="1371600" cy="6718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788AD8E-1BEF-4BB5-96E6-1819C3DC9E0D}"/>
              </a:ext>
            </a:extLst>
          </p:cNvPr>
          <p:cNvGrpSpPr/>
          <p:nvPr/>
        </p:nvGrpSpPr>
        <p:grpSpPr>
          <a:xfrm>
            <a:off x="8280745" y="2716676"/>
            <a:ext cx="1371600" cy="587737"/>
            <a:chOff x="8452195" y="1657636"/>
            <a:chExt cx="1371600" cy="587737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9E7BDFE9-575E-4156-88A9-198DCC0D48EA}"/>
                </a:ext>
              </a:extLst>
            </p:cNvPr>
            <p:cNvSpPr/>
            <p:nvPr/>
          </p:nvSpPr>
          <p:spPr>
            <a:xfrm>
              <a:off x="8452195" y="1657636"/>
              <a:ext cx="1371600" cy="58773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4A312B5-9F16-4C46-8D5C-8E858BA892FF}"/>
                </a:ext>
              </a:extLst>
            </p:cNvPr>
            <p:cNvSpPr txBox="1"/>
            <p:nvPr/>
          </p:nvSpPr>
          <p:spPr>
            <a:xfrm>
              <a:off x="8658362" y="1689894"/>
              <a:ext cx="9592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Georgia" panose="02040502050405020303" pitchFamily="18" charset="0"/>
                </a:rPr>
                <a:t>Alpha blending</a:t>
              </a:r>
            </a:p>
          </p:txBody>
        </p: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11CB7D3-CF46-4B20-88E7-EC5919EAC774}"/>
              </a:ext>
            </a:extLst>
          </p:cNvPr>
          <p:cNvSpPr/>
          <p:nvPr/>
        </p:nvSpPr>
        <p:spPr>
          <a:xfrm>
            <a:off x="5430367" y="3388169"/>
            <a:ext cx="603580" cy="13716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AE4A93-65F2-4D3D-855B-83000097F3A3}"/>
              </a:ext>
            </a:extLst>
          </p:cNvPr>
          <p:cNvCxnSpPr>
            <a:cxnSpLocks/>
            <a:stCxn id="30" idx="3"/>
            <a:endCxn id="5" idx="1"/>
          </p:cNvCxnSpPr>
          <p:nvPr/>
        </p:nvCxnSpPr>
        <p:spPr>
          <a:xfrm flipV="1">
            <a:off x="9652345" y="3010544"/>
            <a:ext cx="46039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0E713BD0-A10C-4693-A45B-6EC15DB759F3}"/>
              </a:ext>
            </a:extLst>
          </p:cNvPr>
          <p:cNvCxnSpPr>
            <a:cxnSpLocks/>
            <a:stCxn id="3" idx="3"/>
            <a:endCxn id="30" idx="2"/>
          </p:cNvCxnSpPr>
          <p:nvPr/>
        </p:nvCxnSpPr>
        <p:spPr>
          <a:xfrm flipV="1">
            <a:off x="7798386" y="3304413"/>
            <a:ext cx="1168159" cy="76976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8128A72-A74B-4A98-BDF0-109120AD4EC9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>
            <a:off x="7804685" y="2174664"/>
            <a:ext cx="476060" cy="83588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11F28AA3-0425-49A5-9CA2-BFA9445C0B50}"/>
              </a:ext>
            </a:extLst>
          </p:cNvPr>
          <p:cNvCxnSpPr>
            <a:cxnSpLocks/>
            <a:stCxn id="8" idx="0"/>
            <a:endCxn id="30" idx="0"/>
          </p:cNvCxnSpPr>
          <p:nvPr/>
        </p:nvCxnSpPr>
        <p:spPr>
          <a:xfrm rot="16200000" flipH="1">
            <a:off x="4627651" y="-1622217"/>
            <a:ext cx="1204585" cy="7473201"/>
          </a:xfrm>
          <a:prstGeom prst="bentConnector3">
            <a:avLst>
              <a:gd name="adj1" fmla="val -1897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7F5D923-333E-4093-9891-C342B4CE0367}"/>
              </a:ext>
            </a:extLst>
          </p:cNvPr>
          <p:cNvCxnSpPr>
            <a:cxnSpLocks/>
            <a:stCxn id="107" idx="3"/>
            <a:endCxn id="29" idx="1"/>
          </p:cNvCxnSpPr>
          <p:nvPr/>
        </p:nvCxnSpPr>
        <p:spPr>
          <a:xfrm flipV="1">
            <a:off x="4926796" y="2178503"/>
            <a:ext cx="503571" cy="83786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40FFC89A-EA89-4209-A418-FE4C6D732B13}"/>
              </a:ext>
            </a:extLst>
          </p:cNvPr>
          <p:cNvCxnSpPr>
            <a:cxnSpLocks/>
            <a:stCxn id="107" idx="3"/>
            <a:endCxn id="38" idx="1"/>
          </p:cNvCxnSpPr>
          <p:nvPr/>
        </p:nvCxnSpPr>
        <p:spPr>
          <a:xfrm>
            <a:off x="4926796" y="3016368"/>
            <a:ext cx="503571" cy="105760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FDBE178-2C56-4497-ADA7-9EDDF8C49B0C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 flipV="1">
            <a:off x="6033947" y="2174664"/>
            <a:ext cx="399138" cy="3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EE7971D-99F8-4DE6-B73F-8D73DFF796C7}"/>
              </a:ext>
            </a:extLst>
          </p:cNvPr>
          <p:cNvCxnSpPr>
            <a:cxnSpLocks/>
            <a:stCxn id="38" idx="3"/>
            <a:endCxn id="3" idx="1"/>
          </p:cNvCxnSpPr>
          <p:nvPr/>
        </p:nvCxnSpPr>
        <p:spPr>
          <a:xfrm>
            <a:off x="6033947" y="4073969"/>
            <a:ext cx="392839" cy="2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243AD920-87C4-4120-BDFA-E48031E14509}"/>
              </a:ext>
            </a:extLst>
          </p:cNvPr>
          <p:cNvCxnSpPr>
            <a:cxnSpLocks/>
            <a:stCxn id="8" idx="3"/>
            <a:endCxn id="107" idx="0"/>
          </p:cNvCxnSpPr>
          <p:nvPr/>
        </p:nvCxnSpPr>
        <p:spPr>
          <a:xfrm>
            <a:off x="2179144" y="2197891"/>
            <a:ext cx="1730777" cy="52460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FFD4ED10-08DA-4AE7-AE35-094040941E59}"/>
              </a:ext>
            </a:extLst>
          </p:cNvPr>
          <p:cNvCxnSpPr>
            <a:cxnSpLocks/>
            <a:stCxn id="33" idx="3"/>
            <a:endCxn id="107" idx="2"/>
          </p:cNvCxnSpPr>
          <p:nvPr/>
        </p:nvCxnSpPr>
        <p:spPr>
          <a:xfrm flipV="1">
            <a:off x="2179144" y="3310236"/>
            <a:ext cx="1730777" cy="60984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A5F1BA0-3618-45B8-ADB2-034950862B99}"/>
              </a:ext>
            </a:extLst>
          </p:cNvPr>
          <p:cNvSpPr txBox="1"/>
          <p:nvPr/>
        </p:nvSpPr>
        <p:spPr>
          <a:xfrm>
            <a:off x="806829" y="2876044"/>
            <a:ext cx="1371600" cy="307777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In rest pose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09DA268-09F9-49D5-99B1-23F5D9CB4813}"/>
              </a:ext>
            </a:extLst>
          </p:cNvPr>
          <p:cNvSpPr txBox="1"/>
          <p:nvPr/>
        </p:nvSpPr>
        <p:spPr>
          <a:xfrm>
            <a:off x="6426786" y="4749414"/>
            <a:ext cx="1371600" cy="307777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Change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6180C22-0984-450F-8A4E-2FCB5A88BE33}"/>
              </a:ext>
            </a:extLst>
          </p:cNvPr>
          <p:cNvSpPr txBox="1"/>
          <p:nvPr/>
        </p:nvSpPr>
        <p:spPr>
          <a:xfrm>
            <a:off x="6421334" y="2827281"/>
            <a:ext cx="1371600" cy="307777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Alpha mask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CF14832-C87C-4362-A0EE-CCD35F53CF7B}"/>
              </a:ext>
            </a:extLst>
          </p:cNvPr>
          <p:cNvSpPr txBox="1"/>
          <p:nvPr/>
        </p:nvSpPr>
        <p:spPr>
          <a:xfrm>
            <a:off x="10112743" y="3686602"/>
            <a:ext cx="1371600" cy="523220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With facial</a:t>
            </a:r>
          </a:p>
          <a:p>
            <a:pPr algn="ctr"/>
            <a:r>
              <a:rPr lang="en-US" sz="1400" dirty="0">
                <a:latin typeface="Georgia" panose="02040502050405020303" pitchFamily="18" charset="0"/>
              </a:rPr>
              <a:t>expression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67CC9E8-8535-4F94-B5CD-A365147BB44D}"/>
              </a:ext>
            </a:extLst>
          </p:cNvPr>
          <p:cNvSpPr txBox="1"/>
          <p:nvPr/>
        </p:nvSpPr>
        <p:spPr>
          <a:xfrm>
            <a:off x="3536057" y="481972"/>
            <a:ext cx="5358012" cy="461665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Face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Morpher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 [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Pumarola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 et al. 2018]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432D700-9BA7-4691-AE27-66A4D4AA6744}"/>
              </a:ext>
            </a:extLst>
          </p:cNvPr>
          <p:cNvGrpSpPr/>
          <p:nvPr/>
        </p:nvGrpSpPr>
        <p:grpSpPr>
          <a:xfrm>
            <a:off x="2893045" y="2722500"/>
            <a:ext cx="2033751" cy="587736"/>
            <a:chOff x="3119206" y="2691004"/>
            <a:chExt cx="2033751" cy="587736"/>
          </a:xfrm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B2B3CDCE-28B6-40F8-98F6-20A728778202}"/>
                </a:ext>
              </a:extLst>
            </p:cNvPr>
            <p:cNvSpPr/>
            <p:nvPr/>
          </p:nvSpPr>
          <p:spPr>
            <a:xfrm>
              <a:off x="3119206" y="2691004"/>
              <a:ext cx="2033751" cy="58773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FC5B4AE-D04D-459C-824A-8A5A9AC9A78B}"/>
                </a:ext>
              </a:extLst>
            </p:cNvPr>
            <p:cNvSpPr txBox="1"/>
            <p:nvPr/>
          </p:nvSpPr>
          <p:spPr>
            <a:xfrm>
              <a:off x="3328912" y="2746065"/>
              <a:ext cx="16143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Georgia" panose="02040502050405020303" pitchFamily="18" charset="0"/>
                </a:rPr>
                <a:t>Encoder-decoder network</a:t>
              </a: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D141A9-18F0-424D-BE38-B9A81DFBBBBE}"/>
              </a:ext>
            </a:extLst>
          </p:cNvPr>
          <p:cNvCxnSpPr>
            <a:cxnSpLocks/>
            <a:stCxn id="29" idx="0"/>
            <a:endCxn id="29" idx="2"/>
          </p:cNvCxnSpPr>
          <p:nvPr/>
        </p:nvCxnSpPr>
        <p:spPr>
          <a:xfrm>
            <a:off x="5732157" y="1492703"/>
            <a:ext cx="0" cy="1371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FFA64E9-1068-4705-AA87-1CD7F391CE58}"/>
              </a:ext>
            </a:extLst>
          </p:cNvPr>
          <p:cNvSpPr txBox="1"/>
          <p:nvPr/>
        </p:nvSpPr>
        <p:spPr>
          <a:xfrm rot="16200000">
            <a:off x="5440896" y="2034652"/>
            <a:ext cx="855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Sigmoid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AD8F51E-00C7-4174-BC81-E9DE30635D98}"/>
              </a:ext>
            </a:extLst>
          </p:cNvPr>
          <p:cNvCxnSpPr>
            <a:cxnSpLocks/>
            <a:stCxn id="38" idx="0"/>
            <a:endCxn id="38" idx="2"/>
          </p:cNvCxnSpPr>
          <p:nvPr/>
        </p:nvCxnSpPr>
        <p:spPr>
          <a:xfrm>
            <a:off x="5732157" y="3388169"/>
            <a:ext cx="0" cy="1371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B75E540-FE25-4798-A05B-0AE88B7FF5CA}"/>
              </a:ext>
            </a:extLst>
          </p:cNvPr>
          <p:cNvSpPr txBox="1"/>
          <p:nvPr/>
        </p:nvSpPr>
        <p:spPr>
          <a:xfrm rot="16200000">
            <a:off x="5286915" y="3921411"/>
            <a:ext cx="591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Conv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2CA66D-7E26-400B-9C28-DE25DDA93981}"/>
              </a:ext>
            </a:extLst>
          </p:cNvPr>
          <p:cNvSpPr txBox="1"/>
          <p:nvPr/>
        </p:nvSpPr>
        <p:spPr>
          <a:xfrm rot="16200000">
            <a:off x="5444723" y="3921410"/>
            <a:ext cx="855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Tanh</a:t>
            </a:r>
          </a:p>
        </p:txBody>
      </p:sp>
    </p:spTree>
    <p:extLst>
      <p:ext uri="{BB962C8B-B14F-4D97-AF65-F5344CB8AC3E}">
        <p14:creationId xmlns:p14="http://schemas.microsoft.com/office/powerpoint/2010/main" val="1457631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E432D2D2-246F-43F2-83F6-8B51C395DA09}"/>
              </a:ext>
            </a:extLst>
          </p:cNvPr>
          <p:cNvSpPr/>
          <p:nvPr/>
        </p:nvSpPr>
        <p:spPr>
          <a:xfrm>
            <a:off x="1139686" y="2494064"/>
            <a:ext cx="8839201" cy="4026006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07BAB8-1026-483D-BD72-576ED879F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702" y="436664"/>
            <a:ext cx="1371600" cy="13716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4CBF4A-178D-49E3-A61C-1DE4BF74B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131" y="436664"/>
            <a:ext cx="1371600" cy="13716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01E8D1-789B-49CC-8DEE-ED4BE93A610A}"/>
              </a:ext>
            </a:extLst>
          </p:cNvPr>
          <p:cNvSpPr/>
          <p:nvPr/>
        </p:nvSpPr>
        <p:spPr>
          <a:xfrm>
            <a:off x="3362584" y="606224"/>
            <a:ext cx="2754459" cy="103248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3AEAE8-0B38-4610-8416-B1A2358EEB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730" y="2729619"/>
            <a:ext cx="1371600" cy="13716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895B8F-C4C5-4796-BE47-1910A025A0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730" y="4919276"/>
            <a:ext cx="1371600" cy="13716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FEAF05-59A8-4A64-9930-9E303076E2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290" y="3843098"/>
            <a:ext cx="1371600" cy="13716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BC271C-3881-4A5D-9CBE-3CBE11AAE5EE}"/>
              </a:ext>
            </a:extLst>
          </p:cNvPr>
          <p:cNvSpPr txBox="1"/>
          <p:nvPr/>
        </p:nvSpPr>
        <p:spPr>
          <a:xfrm>
            <a:off x="3450419" y="799299"/>
            <a:ext cx="259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Face </a:t>
            </a:r>
            <a:r>
              <a:rPr lang="en-US" dirty="0" err="1">
                <a:latin typeface="Georgia" panose="02040502050405020303" pitchFamily="18" charset="0"/>
              </a:rPr>
              <a:t>Morpher</a:t>
            </a:r>
            <a:endParaRPr lang="en-US" dirty="0">
              <a:latin typeface="Georgia" panose="02040502050405020303" pitchFamily="18" charset="0"/>
            </a:endParaRPr>
          </a:p>
          <a:p>
            <a:pPr algn="ctr"/>
            <a:r>
              <a:rPr lang="en-US" dirty="0">
                <a:latin typeface="Georgia" panose="02040502050405020303" pitchFamily="18" charset="0"/>
              </a:rPr>
              <a:t>[</a:t>
            </a:r>
            <a:r>
              <a:rPr lang="en-US" dirty="0" err="1">
                <a:latin typeface="Georgia" panose="02040502050405020303" pitchFamily="18" charset="0"/>
              </a:rPr>
              <a:t>Pumarola</a:t>
            </a:r>
            <a:r>
              <a:rPr lang="en-US" dirty="0">
                <a:latin typeface="Georgia" panose="02040502050405020303" pitchFamily="18" charset="0"/>
              </a:rPr>
              <a:t> et al. 2018]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DCF47C-7E08-4B56-AC71-5162C9ECAAE8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825731" y="1122464"/>
            <a:ext cx="53685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7847FD-A140-431E-B69F-ECF3FDE0E0AE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 flipV="1">
            <a:off x="6117043" y="1122464"/>
            <a:ext cx="60365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81CBBDE-8A0C-4EDA-8899-EDB836944CB5}"/>
              </a:ext>
            </a:extLst>
          </p:cNvPr>
          <p:cNvGrpSpPr/>
          <p:nvPr/>
        </p:nvGrpSpPr>
        <p:grpSpPr>
          <a:xfrm>
            <a:off x="1507971" y="3425565"/>
            <a:ext cx="3249658" cy="1671875"/>
            <a:chOff x="4873086" y="2932647"/>
            <a:chExt cx="3215202" cy="208786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7141882-B11C-4304-9CF7-1D42EF7E86AE}"/>
                </a:ext>
              </a:extLst>
            </p:cNvPr>
            <p:cNvSpPr/>
            <p:nvPr/>
          </p:nvSpPr>
          <p:spPr>
            <a:xfrm>
              <a:off x="4873086" y="2932647"/>
              <a:ext cx="3215202" cy="208786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5E4929-7E02-4A0E-A6B9-5E867A969400}"/>
                </a:ext>
              </a:extLst>
            </p:cNvPr>
            <p:cNvSpPr txBox="1"/>
            <p:nvPr/>
          </p:nvSpPr>
          <p:spPr>
            <a:xfrm>
              <a:off x="4877133" y="3573005"/>
              <a:ext cx="1576920" cy="807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Georgia" panose="02040502050405020303" pitchFamily="18" charset="0"/>
                </a:rPr>
                <a:t>Two-</a:t>
              </a:r>
              <a:r>
                <a:rPr lang="en-US" dirty="0" err="1">
                  <a:latin typeface="Georgia" panose="02040502050405020303" pitchFamily="18" charset="0"/>
                </a:rPr>
                <a:t>Algo</a:t>
              </a:r>
              <a:endParaRPr lang="en-US" dirty="0">
                <a:latin typeface="Georgia" panose="02040502050405020303" pitchFamily="18" charset="0"/>
              </a:endParaRPr>
            </a:p>
            <a:p>
              <a:pPr algn="ctr"/>
              <a:r>
                <a:rPr lang="en-US">
                  <a:latin typeface="Georgia" panose="02040502050405020303" pitchFamily="18" charset="0"/>
                </a:rPr>
                <a:t>Face Rotator</a:t>
              </a:r>
              <a:endParaRPr lang="en-US" dirty="0">
                <a:latin typeface="Georgia" panose="02040502050405020303" pitchFamily="18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AB099C9-88AE-4B9C-9900-99371666A8E8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H="1">
              <a:off x="6487102" y="3976580"/>
              <a:ext cx="16011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17D4168-1430-4072-8B64-582C3F3E271C}"/>
                </a:ext>
              </a:extLst>
            </p:cNvPr>
            <p:cNvCxnSpPr>
              <a:cxnSpLocks/>
              <a:stCxn id="21" idx="0"/>
              <a:endCxn id="21" idx="2"/>
            </p:cNvCxnSpPr>
            <p:nvPr/>
          </p:nvCxnSpPr>
          <p:spPr>
            <a:xfrm>
              <a:off x="6480687" y="2932647"/>
              <a:ext cx="0" cy="20878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7A8C5DD-C52B-4886-8F36-047B3AAB00E3}"/>
                </a:ext>
              </a:extLst>
            </p:cNvPr>
            <p:cNvSpPr/>
            <p:nvPr/>
          </p:nvSpPr>
          <p:spPr>
            <a:xfrm>
              <a:off x="6461155" y="3086298"/>
              <a:ext cx="161903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Georgia" panose="02040502050405020303" pitchFamily="18" charset="0"/>
                </a:rPr>
                <a:t>[</a:t>
              </a:r>
              <a:r>
                <a:rPr lang="en-US" dirty="0" err="1">
                  <a:latin typeface="Georgia" panose="02040502050405020303" pitchFamily="18" charset="0"/>
                </a:rPr>
                <a:t>Pumarola</a:t>
              </a:r>
              <a:br>
                <a:rPr lang="en-US" dirty="0">
                  <a:latin typeface="Georgia" panose="02040502050405020303" pitchFamily="18" charset="0"/>
                </a:rPr>
              </a:br>
              <a:r>
                <a:rPr lang="en-US" dirty="0">
                  <a:latin typeface="Georgia" panose="02040502050405020303" pitchFamily="18" charset="0"/>
                </a:rPr>
                <a:t> et al. 2018]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E63C133-ED62-483F-9201-C3FBDBBDB32E}"/>
                </a:ext>
              </a:extLst>
            </p:cNvPr>
            <p:cNvSpPr/>
            <p:nvPr/>
          </p:nvSpPr>
          <p:spPr>
            <a:xfrm>
              <a:off x="6474273" y="4090280"/>
              <a:ext cx="160118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Georgia" panose="02040502050405020303" pitchFamily="18" charset="0"/>
                </a:rPr>
                <a:t>[Zhou et al.</a:t>
              </a:r>
              <a:br>
                <a:rPr lang="en-US" dirty="0">
                  <a:latin typeface="Georgia" panose="02040502050405020303" pitchFamily="18" charset="0"/>
                </a:rPr>
              </a:br>
              <a:r>
                <a:rPr lang="en-US" dirty="0">
                  <a:latin typeface="Georgia" panose="02040502050405020303" pitchFamily="18" charset="0"/>
                </a:rPr>
                <a:t>2016]</a:t>
              </a:r>
            </a:p>
          </p:txBody>
        </p: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AA3CBCC9-EC90-4877-9396-F17F9472068A}"/>
              </a:ext>
            </a:extLst>
          </p:cNvPr>
          <p:cNvCxnSpPr>
            <a:cxnSpLocks/>
            <a:stCxn id="2" idx="3"/>
            <a:endCxn id="21" idx="1"/>
          </p:cNvCxnSpPr>
          <p:nvPr/>
        </p:nvCxnSpPr>
        <p:spPr>
          <a:xfrm flipH="1">
            <a:off x="1507971" y="1122464"/>
            <a:ext cx="6584331" cy="3139039"/>
          </a:xfrm>
          <a:prstGeom prst="bentConnector5">
            <a:avLst>
              <a:gd name="adj1" fmla="val -3472"/>
              <a:gd name="adj2" fmla="val 30920"/>
              <a:gd name="adj3" fmla="val 11186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48874601-9853-4B6A-9580-E7BFFFA74335}"/>
              </a:ext>
            </a:extLst>
          </p:cNvPr>
          <p:cNvCxnSpPr>
            <a:cxnSpLocks/>
            <a:stCxn id="31" idx="3"/>
            <a:endCxn id="6" idx="1"/>
          </p:cNvCxnSpPr>
          <p:nvPr/>
        </p:nvCxnSpPr>
        <p:spPr>
          <a:xfrm flipV="1">
            <a:off x="4749443" y="3415419"/>
            <a:ext cx="861287" cy="39196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6FEAED62-3F49-4577-83F3-D644330CFF20}"/>
              </a:ext>
            </a:extLst>
          </p:cNvPr>
          <p:cNvCxnSpPr>
            <a:cxnSpLocks/>
            <a:stCxn id="36" idx="3"/>
            <a:endCxn id="8" idx="1"/>
          </p:cNvCxnSpPr>
          <p:nvPr/>
        </p:nvCxnSpPr>
        <p:spPr>
          <a:xfrm>
            <a:off x="4744662" y="4611327"/>
            <a:ext cx="866068" cy="99374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5934CFD-826F-4B83-A7B9-0827D05E9472}"/>
              </a:ext>
            </a:extLst>
          </p:cNvPr>
          <p:cNvGrpSpPr/>
          <p:nvPr/>
        </p:nvGrpSpPr>
        <p:grpSpPr>
          <a:xfrm>
            <a:off x="7879870" y="4012657"/>
            <a:ext cx="1702229" cy="1032482"/>
            <a:chOff x="9230137" y="826308"/>
            <a:chExt cx="2082053" cy="1032482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14CCB5EC-8B7C-4A7D-AC51-A2CF65E95309}"/>
                </a:ext>
              </a:extLst>
            </p:cNvPr>
            <p:cNvSpPr/>
            <p:nvPr/>
          </p:nvSpPr>
          <p:spPr>
            <a:xfrm>
              <a:off x="9230137" y="826308"/>
              <a:ext cx="2082053" cy="103248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BEEE3B9-2B41-4064-8217-2205C859C23B}"/>
                </a:ext>
              </a:extLst>
            </p:cNvPr>
            <p:cNvSpPr txBox="1"/>
            <p:nvPr/>
          </p:nvSpPr>
          <p:spPr>
            <a:xfrm>
              <a:off x="9331019" y="1136581"/>
              <a:ext cx="1874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Georgia" panose="02040502050405020303" pitchFamily="18" charset="0"/>
                </a:rPr>
                <a:t>Combiner</a:t>
              </a:r>
            </a:p>
          </p:txBody>
        </p:sp>
      </p:grp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90E6540C-7843-473D-8AFC-6BFA5A10B6D8}"/>
              </a:ext>
            </a:extLst>
          </p:cNvPr>
          <p:cNvCxnSpPr>
            <a:cxnSpLocks/>
            <a:stCxn id="6" idx="3"/>
            <a:endCxn id="92" idx="1"/>
          </p:cNvCxnSpPr>
          <p:nvPr/>
        </p:nvCxnSpPr>
        <p:spPr>
          <a:xfrm>
            <a:off x="6982330" y="3415419"/>
            <a:ext cx="897540" cy="111347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7626E61-EFCE-4FE6-AFE7-482DE13B939F}"/>
              </a:ext>
            </a:extLst>
          </p:cNvPr>
          <p:cNvCxnSpPr>
            <a:cxnSpLocks/>
            <a:stCxn id="8" idx="3"/>
            <a:endCxn id="92" idx="1"/>
          </p:cNvCxnSpPr>
          <p:nvPr/>
        </p:nvCxnSpPr>
        <p:spPr>
          <a:xfrm flipV="1">
            <a:off x="6982330" y="4528898"/>
            <a:ext cx="897540" cy="107617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5A1CB4F-C043-4EB0-80E7-67C056A00312}"/>
              </a:ext>
            </a:extLst>
          </p:cNvPr>
          <p:cNvCxnSpPr>
            <a:cxnSpLocks/>
            <a:stCxn id="92" idx="3"/>
            <a:endCxn id="10" idx="1"/>
          </p:cNvCxnSpPr>
          <p:nvPr/>
        </p:nvCxnSpPr>
        <p:spPr>
          <a:xfrm>
            <a:off x="9582099" y="4528898"/>
            <a:ext cx="8321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0B9B9817-0A3D-4314-BD28-F384A3D5BD83}"/>
              </a:ext>
            </a:extLst>
          </p:cNvPr>
          <p:cNvSpPr txBox="1"/>
          <p:nvPr/>
        </p:nvSpPr>
        <p:spPr>
          <a:xfrm>
            <a:off x="4043995" y="-640476"/>
            <a:ext cx="1371600" cy="307777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Pose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FEC18C3-AAF8-454C-8CC1-6AF76ED6C400}"/>
                  </a:ext>
                </a:extLst>
              </p:cNvPr>
              <p:cNvSpPr/>
              <p:nvPr/>
            </p:nvSpPr>
            <p:spPr>
              <a:xfrm>
                <a:off x="4077209" y="-283158"/>
                <a:ext cx="13716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0,1,0.5,…,0.5</m:t>
                          </m:r>
                        </m:e>
                      </m:d>
                    </m:oMath>
                  </m:oMathPara>
                </a14:m>
                <a:endParaRPr lang="en-US" sz="14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FEC18C3-AAF8-454C-8CC1-6AF76ED6C4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209" y="-283158"/>
                <a:ext cx="137160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Rectangle 119">
            <a:extLst>
              <a:ext uri="{FF2B5EF4-FFF2-40B4-BE49-F238E27FC236}">
                <a16:creationId xmlns:a16="http://schemas.microsoft.com/office/drawing/2014/main" id="{1BC999AA-F92E-456B-8561-1719739AA13A}"/>
              </a:ext>
            </a:extLst>
          </p:cNvPr>
          <p:cNvSpPr/>
          <p:nvPr/>
        </p:nvSpPr>
        <p:spPr>
          <a:xfrm>
            <a:off x="4056185" y="-339420"/>
            <a:ext cx="1367258" cy="3995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8160F82-D9D0-4BEA-9030-F9C331109D25}"/>
              </a:ext>
            </a:extLst>
          </p:cNvPr>
          <p:cNvSpPr txBox="1"/>
          <p:nvPr/>
        </p:nvSpPr>
        <p:spPr>
          <a:xfrm>
            <a:off x="2931724" y="6525984"/>
            <a:ext cx="5358012" cy="461665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Face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Rotater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2E47EFE-028A-4313-8894-231ECA5532CB}"/>
              </a:ext>
            </a:extLst>
          </p:cNvPr>
          <p:cNvSpPr txBox="1"/>
          <p:nvPr/>
        </p:nvSpPr>
        <p:spPr>
          <a:xfrm>
            <a:off x="1454131" y="128887"/>
            <a:ext cx="1371600" cy="307777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In rest pose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EBB9159-2ABD-4D5A-BAAF-A84341ACAC64}"/>
              </a:ext>
            </a:extLst>
          </p:cNvPr>
          <p:cNvSpPr txBox="1"/>
          <p:nvPr/>
        </p:nvSpPr>
        <p:spPr>
          <a:xfrm>
            <a:off x="6745300" y="-54140"/>
            <a:ext cx="1371600" cy="523220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With facial</a:t>
            </a:r>
          </a:p>
          <a:p>
            <a:pPr algn="ctr"/>
            <a:r>
              <a:rPr lang="en-US" sz="1400" dirty="0">
                <a:latin typeface="Georgia" panose="02040502050405020303" pitchFamily="18" charset="0"/>
              </a:rPr>
              <a:t>Expression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68B1F95-BC42-4E69-89A3-8C74F9FB6378}"/>
              </a:ext>
            </a:extLst>
          </p:cNvPr>
          <p:cNvSpPr txBox="1"/>
          <p:nvPr/>
        </p:nvSpPr>
        <p:spPr>
          <a:xfrm>
            <a:off x="5559286" y="4074241"/>
            <a:ext cx="1499069" cy="307777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Face rotated #1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4DE1A8D-76D2-476C-B859-3B47A3CE433C}"/>
              </a:ext>
            </a:extLst>
          </p:cNvPr>
          <p:cNvSpPr txBox="1"/>
          <p:nvPr/>
        </p:nvSpPr>
        <p:spPr>
          <a:xfrm>
            <a:off x="5569215" y="4638477"/>
            <a:ext cx="1499069" cy="307777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Face rotated #2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B2B8017-CEA5-46EE-B1F2-B2408183F00F}"/>
              </a:ext>
            </a:extLst>
          </p:cNvPr>
          <p:cNvSpPr txBox="1"/>
          <p:nvPr/>
        </p:nvSpPr>
        <p:spPr>
          <a:xfrm>
            <a:off x="10414290" y="3542823"/>
            <a:ext cx="1371600" cy="307777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Final output</a:t>
            </a: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C9D2E24E-EFDA-44F9-86ED-BA5F813A973A}"/>
              </a:ext>
            </a:extLst>
          </p:cNvPr>
          <p:cNvCxnSpPr>
            <a:cxnSpLocks/>
            <a:stCxn id="120" idx="2"/>
            <a:endCxn id="4" idx="0"/>
          </p:cNvCxnSpPr>
          <p:nvPr/>
        </p:nvCxnSpPr>
        <p:spPr>
          <a:xfrm>
            <a:off x="4739814" y="60171"/>
            <a:ext cx="0" cy="5460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A0E04AD-81E8-497A-B8CD-AC6AF115703A}"/>
              </a:ext>
            </a:extLst>
          </p:cNvPr>
          <p:cNvSpPr txBox="1"/>
          <p:nvPr/>
        </p:nvSpPr>
        <p:spPr>
          <a:xfrm>
            <a:off x="8026160" y="2682583"/>
            <a:ext cx="1371600" cy="307777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Pose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071A947B-AA9A-49D8-961D-3EC9DA8E596D}"/>
                  </a:ext>
                </a:extLst>
              </p:cNvPr>
              <p:cNvSpPr/>
              <p:nvPr/>
            </p:nvSpPr>
            <p:spPr>
              <a:xfrm>
                <a:off x="8059374" y="3039901"/>
                <a:ext cx="13716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0,1,0.5,…,0.5</m:t>
                          </m:r>
                        </m:e>
                      </m:d>
                    </m:oMath>
                  </m:oMathPara>
                </a14:m>
                <a:endParaRPr lang="en-US" sz="14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071A947B-AA9A-49D8-961D-3EC9DA8E59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374" y="3039901"/>
                <a:ext cx="137160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2" name="Rectangle 221">
            <a:extLst>
              <a:ext uri="{FF2B5EF4-FFF2-40B4-BE49-F238E27FC236}">
                <a16:creationId xmlns:a16="http://schemas.microsoft.com/office/drawing/2014/main" id="{A0ADE3D8-B592-4D6E-81B5-1139548AD3D3}"/>
              </a:ext>
            </a:extLst>
          </p:cNvPr>
          <p:cNvSpPr/>
          <p:nvPr/>
        </p:nvSpPr>
        <p:spPr>
          <a:xfrm>
            <a:off x="8044938" y="2984304"/>
            <a:ext cx="1367258" cy="3995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714EAE7D-0C1C-4176-899F-ECEAA3E3A0AA}"/>
              </a:ext>
            </a:extLst>
          </p:cNvPr>
          <p:cNvCxnSpPr>
            <a:cxnSpLocks/>
            <a:stCxn id="222" idx="2"/>
            <a:endCxn id="92" idx="0"/>
          </p:cNvCxnSpPr>
          <p:nvPr/>
        </p:nvCxnSpPr>
        <p:spPr>
          <a:xfrm>
            <a:off x="8728567" y="3383895"/>
            <a:ext cx="2418" cy="6287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1B564E28-5D7F-47A8-8C28-AE8DB71CF39A}"/>
                  </a:ext>
                </a:extLst>
              </p:cNvPr>
              <p:cNvSpPr/>
              <p:nvPr/>
            </p:nvSpPr>
            <p:spPr>
              <a:xfrm>
                <a:off x="1722557" y="5577129"/>
                <a:ext cx="13716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0,1,0.5,…,0.5</m:t>
                          </m:r>
                        </m:e>
                      </m:d>
                    </m:oMath>
                  </m:oMathPara>
                </a14:m>
                <a:endParaRPr lang="en-US" sz="14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1B564E28-5D7F-47A8-8C28-AE8DB71CF3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557" y="5577129"/>
                <a:ext cx="137160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Rectangle 237">
            <a:extLst>
              <a:ext uri="{FF2B5EF4-FFF2-40B4-BE49-F238E27FC236}">
                <a16:creationId xmlns:a16="http://schemas.microsoft.com/office/drawing/2014/main" id="{3AE66727-15CF-4A64-A0E1-747E006E70E8}"/>
              </a:ext>
            </a:extLst>
          </p:cNvPr>
          <p:cNvSpPr/>
          <p:nvPr/>
        </p:nvSpPr>
        <p:spPr>
          <a:xfrm>
            <a:off x="1688253" y="5535740"/>
            <a:ext cx="1367258" cy="3995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42B622B4-ECE5-4B54-B9D1-ABE8BE3FD450}"/>
              </a:ext>
            </a:extLst>
          </p:cNvPr>
          <p:cNvCxnSpPr>
            <a:cxnSpLocks/>
            <a:stCxn id="238" idx="0"/>
          </p:cNvCxnSpPr>
          <p:nvPr/>
        </p:nvCxnSpPr>
        <p:spPr>
          <a:xfrm flipV="1">
            <a:off x="2371882" y="5107588"/>
            <a:ext cx="0" cy="4281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7795720F-195F-4B58-89BD-9D5EFCC4DBFE}"/>
              </a:ext>
            </a:extLst>
          </p:cNvPr>
          <p:cNvSpPr txBox="1"/>
          <p:nvPr/>
        </p:nvSpPr>
        <p:spPr>
          <a:xfrm>
            <a:off x="1686082" y="5926295"/>
            <a:ext cx="1371600" cy="307777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Pose</a:t>
            </a:r>
          </a:p>
        </p:txBody>
      </p:sp>
    </p:spTree>
    <p:extLst>
      <p:ext uri="{BB962C8B-B14F-4D97-AF65-F5344CB8AC3E}">
        <p14:creationId xmlns:p14="http://schemas.microsoft.com/office/powerpoint/2010/main" val="968903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C06C60-0475-436C-8203-46E1C5BA60DD}"/>
              </a:ext>
            </a:extLst>
          </p:cNvPr>
          <p:cNvSpPr txBox="1"/>
          <p:nvPr/>
        </p:nvSpPr>
        <p:spPr>
          <a:xfrm rot="16200000">
            <a:off x="5494282" y="938231"/>
            <a:ext cx="591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Conv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29CD4C-A2B9-40C2-B3EB-DA32325E8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66" y="1531738"/>
            <a:ext cx="1371600" cy="13716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BA570D-B66A-48E2-B4D0-FA9445D4FE8E}"/>
              </a:ext>
            </a:extLst>
          </p:cNvPr>
          <p:cNvSpPr/>
          <p:nvPr/>
        </p:nvSpPr>
        <p:spPr>
          <a:xfrm>
            <a:off x="5641561" y="396281"/>
            <a:ext cx="603580" cy="13716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7B37CF-D2A8-48EA-A8D5-9E1140E65B3E}"/>
              </a:ext>
            </a:extLst>
          </p:cNvPr>
          <p:cNvSpPr txBox="1"/>
          <p:nvPr/>
        </p:nvSpPr>
        <p:spPr>
          <a:xfrm>
            <a:off x="786528" y="4244937"/>
            <a:ext cx="1371600" cy="307777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Pose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086C96D-4423-46C2-9524-F72CC737E714}"/>
                  </a:ext>
                </a:extLst>
              </p:cNvPr>
              <p:cNvSpPr/>
              <p:nvPr/>
            </p:nvSpPr>
            <p:spPr>
              <a:xfrm>
                <a:off x="807544" y="3750498"/>
                <a:ext cx="13716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0,1,0.5,…,0.5</m:t>
                          </m:r>
                        </m:e>
                      </m:d>
                    </m:oMath>
                  </m:oMathPara>
                </a14:m>
                <a:endParaRPr lang="en-US" sz="14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086C96D-4423-46C2-9524-F72CC737E7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44" y="3750498"/>
                <a:ext cx="13716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2DD91AE2-051F-4B18-90E0-6E42FB42ED0B}"/>
              </a:ext>
            </a:extLst>
          </p:cNvPr>
          <p:cNvSpPr/>
          <p:nvPr/>
        </p:nvSpPr>
        <p:spPr>
          <a:xfrm>
            <a:off x="807544" y="3584177"/>
            <a:ext cx="1371600" cy="6718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657D87-50D1-45EE-A735-40AD07EBE11C}"/>
              </a:ext>
            </a:extLst>
          </p:cNvPr>
          <p:cNvGrpSpPr/>
          <p:nvPr/>
        </p:nvGrpSpPr>
        <p:grpSpPr>
          <a:xfrm>
            <a:off x="8430935" y="1765560"/>
            <a:ext cx="1371600" cy="587737"/>
            <a:chOff x="8452195" y="1657636"/>
            <a:chExt cx="1371600" cy="587737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C92146E-3662-4C7A-B301-BC6C646A522E}"/>
                </a:ext>
              </a:extLst>
            </p:cNvPr>
            <p:cNvSpPr/>
            <p:nvPr/>
          </p:nvSpPr>
          <p:spPr>
            <a:xfrm>
              <a:off x="8452195" y="1657636"/>
              <a:ext cx="1371600" cy="58773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F1728A-F95A-4EAC-919C-1AE30896CA07}"/>
                </a:ext>
              </a:extLst>
            </p:cNvPr>
            <p:cNvSpPr txBox="1"/>
            <p:nvPr/>
          </p:nvSpPr>
          <p:spPr>
            <a:xfrm>
              <a:off x="8658362" y="1689894"/>
              <a:ext cx="9592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Georgia" panose="02040502050405020303" pitchFamily="18" charset="0"/>
                </a:rPr>
                <a:t>Alpha blending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D6356A-B330-438D-8AA0-6F78E32D044B}"/>
              </a:ext>
            </a:extLst>
          </p:cNvPr>
          <p:cNvSpPr/>
          <p:nvPr/>
        </p:nvSpPr>
        <p:spPr>
          <a:xfrm>
            <a:off x="5650716" y="2328791"/>
            <a:ext cx="603580" cy="13716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946264-4271-44A2-AF8D-4E30F911B490}"/>
              </a:ext>
            </a:extLst>
          </p:cNvPr>
          <p:cNvCxnSpPr>
            <a:cxnSpLocks/>
            <a:stCxn id="13" idx="3"/>
            <a:endCxn id="106" idx="1"/>
          </p:cNvCxnSpPr>
          <p:nvPr/>
        </p:nvCxnSpPr>
        <p:spPr>
          <a:xfrm flipV="1">
            <a:off x="9802535" y="2059428"/>
            <a:ext cx="56795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0E1B628-9C9E-4D75-8ADC-24FF28ECFDB8}"/>
              </a:ext>
            </a:extLst>
          </p:cNvPr>
          <p:cNvCxnSpPr>
            <a:cxnSpLocks/>
            <a:stCxn id="50" idx="3"/>
            <a:endCxn id="13" idx="2"/>
          </p:cNvCxnSpPr>
          <p:nvPr/>
        </p:nvCxnSpPr>
        <p:spPr>
          <a:xfrm flipV="1">
            <a:off x="8032993" y="2353297"/>
            <a:ext cx="1083742" cy="66129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22D5D26-BF80-47FB-BCA4-7137F5B7DDF3}"/>
              </a:ext>
            </a:extLst>
          </p:cNvPr>
          <p:cNvCxnSpPr>
            <a:cxnSpLocks/>
            <a:stCxn id="48" idx="3"/>
            <a:endCxn id="13" idx="1"/>
          </p:cNvCxnSpPr>
          <p:nvPr/>
        </p:nvCxnSpPr>
        <p:spPr>
          <a:xfrm>
            <a:off x="8023838" y="1078242"/>
            <a:ext cx="407097" cy="98118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24A61D9-05ED-45D0-B9EA-33227F2E1453}"/>
              </a:ext>
            </a:extLst>
          </p:cNvPr>
          <p:cNvCxnSpPr>
            <a:cxnSpLocks/>
            <a:stCxn id="5" idx="0"/>
            <a:endCxn id="13" idx="0"/>
          </p:cNvCxnSpPr>
          <p:nvPr/>
        </p:nvCxnSpPr>
        <p:spPr>
          <a:xfrm rot="16200000" flipH="1">
            <a:off x="5181139" y="-2170035"/>
            <a:ext cx="233822" cy="7637369"/>
          </a:xfrm>
          <a:prstGeom prst="bentConnector3">
            <a:avLst>
              <a:gd name="adj1" fmla="val -59258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D861327-8143-4F2C-9E91-FC22BE459635}"/>
              </a:ext>
            </a:extLst>
          </p:cNvPr>
          <p:cNvCxnSpPr>
            <a:cxnSpLocks/>
            <a:stCxn id="32" idx="3"/>
            <a:endCxn id="8" idx="1"/>
          </p:cNvCxnSpPr>
          <p:nvPr/>
        </p:nvCxnSpPr>
        <p:spPr>
          <a:xfrm flipV="1">
            <a:off x="4926796" y="1082081"/>
            <a:ext cx="714765" cy="193428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1087E7A-68D2-4B3E-9D4A-026598C1F149}"/>
              </a:ext>
            </a:extLst>
          </p:cNvPr>
          <p:cNvCxnSpPr>
            <a:cxnSpLocks/>
            <a:stCxn id="32" idx="3"/>
            <a:endCxn id="15" idx="1"/>
          </p:cNvCxnSpPr>
          <p:nvPr/>
        </p:nvCxnSpPr>
        <p:spPr>
          <a:xfrm flipV="1">
            <a:off x="4926796" y="3014591"/>
            <a:ext cx="723920" cy="177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E85015B-B350-4621-9DB7-80FAC8BDA6D2}"/>
              </a:ext>
            </a:extLst>
          </p:cNvPr>
          <p:cNvCxnSpPr>
            <a:cxnSpLocks/>
            <a:stCxn id="8" idx="3"/>
            <a:endCxn id="48" idx="1"/>
          </p:cNvCxnSpPr>
          <p:nvPr/>
        </p:nvCxnSpPr>
        <p:spPr>
          <a:xfrm flipV="1">
            <a:off x="6245141" y="1078242"/>
            <a:ext cx="407097" cy="3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9D0C41-E937-4492-A856-250901059675}"/>
              </a:ext>
            </a:extLst>
          </p:cNvPr>
          <p:cNvCxnSpPr>
            <a:cxnSpLocks/>
            <a:stCxn id="15" idx="3"/>
            <a:endCxn id="50" idx="1"/>
          </p:cNvCxnSpPr>
          <p:nvPr/>
        </p:nvCxnSpPr>
        <p:spPr>
          <a:xfrm>
            <a:off x="6254296" y="3014591"/>
            <a:ext cx="4070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16AEC90-C44A-4591-BFF1-FFA3235CBB70}"/>
              </a:ext>
            </a:extLst>
          </p:cNvPr>
          <p:cNvCxnSpPr>
            <a:cxnSpLocks/>
            <a:stCxn id="5" idx="3"/>
            <a:endCxn id="32" idx="0"/>
          </p:cNvCxnSpPr>
          <p:nvPr/>
        </p:nvCxnSpPr>
        <p:spPr>
          <a:xfrm>
            <a:off x="2165166" y="2217538"/>
            <a:ext cx="1744755" cy="50496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567CCC6-660C-4EC1-B3B7-7C20A89B63A3}"/>
              </a:ext>
            </a:extLst>
          </p:cNvPr>
          <p:cNvCxnSpPr>
            <a:cxnSpLocks/>
            <a:stCxn id="11" idx="3"/>
            <a:endCxn id="32" idx="2"/>
          </p:cNvCxnSpPr>
          <p:nvPr/>
        </p:nvCxnSpPr>
        <p:spPr>
          <a:xfrm flipV="1">
            <a:off x="2179144" y="3310236"/>
            <a:ext cx="1730777" cy="60984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CB1075A-B531-479A-A690-B54DE6E42137}"/>
              </a:ext>
            </a:extLst>
          </p:cNvPr>
          <p:cNvSpPr txBox="1"/>
          <p:nvPr/>
        </p:nvSpPr>
        <p:spPr>
          <a:xfrm>
            <a:off x="6647135" y="3690036"/>
            <a:ext cx="1371600" cy="307777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Change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18B655-54E1-40A2-A174-27E90B9F62A6}"/>
              </a:ext>
            </a:extLst>
          </p:cNvPr>
          <p:cNvSpPr txBox="1"/>
          <p:nvPr/>
        </p:nvSpPr>
        <p:spPr>
          <a:xfrm>
            <a:off x="6632528" y="1730859"/>
            <a:ext cx="1371600" cy="307777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Alpha mask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9EACE6-37A5-4167-89ED-6A0D83372F6E}"/>
              </a:ext>
            </a:extLst>
          </p:cNvPr>
          <p:cNvSpPr txBox="1"/>
          <p:nvPr/>
        </p:nvSpPr>
        <p:spPr>
          <a:xfrm>
            <a:off x="801047" y="2875657"/>
            <a:ext cx="1371600" cy="523220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With facial</a:t>
            </a:r>
          </a:p>
          <a:p>
            <a:pPr algn="ctr"/>
            <a:r>
              <a:rPr lang="en-US" sz="1400" dirty="0">
                <a:latin typeface="Georgia" panose="02040502050405020303" pitchFamily="18" charset="0"/>
              </a:rPr>
              <a:t>expression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A43A56-35B9-4AF8-BAC0-7957D59438FF}"/>
              </a:ext>
            </a:extLst>
          </p:cNvPr>
          <p:cNvGrpSpPr/>
          <p:nvPr/>
        </p:nvGrpSpPr>
        <p:grpSpPr>
          <a:xfrm>
            <a:off x="2893045" y="2722500"/>
            <a:ext cx="2033751" cy="587736"/>
            <a:chOff x="3119206" y="2691004"/>
            <a:chExt cx="2033751" cy="587736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C92142B1-01D8-4C8E-8958-82C0C72B831E}"/>
                </a:ext>
              </a:extLst>
            </p:cNvPr>
            <p:cNvSpPr/>
            <p:nvPr/>
          </p:nvSpPr>
          <p:spPr>
            <a:xfrm>
              <a:off x="3119206" y="2691004"/>
              <a:ext cx="2033751" cy="58773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CC4AE44-1569-4199-A37B-CB1FBE2C16B3}"/>
                </a:ext>
              </a:extLst>
            </p:cNvPr>
            <p:cNvSpPr txBox="1"/>
            <p:nvPr/>
          </p:nvSpPr>
          <p:spPr>
            <a:xfrm>
              <a:off x="3328912" y="2746065"/>
              <a:ext cx="16143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Georgia" panose="02040502050405020303" pitchFamily="18" charset="0"/>
                </a:rPr>
                <a:t>Encoder-decoder network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401D07-E268-4321-8DD4-CFBA44F2DB6C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>
            <a:off x="5943351" y="396281"/>
            <a:ext cx="0" cy="1371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0DFC5AD-F8ED-4FFE-9845-C4009F9F286A}"/>
              </a:ext>
            </a:extLst>
          </p:cNvPr>
          <p:cNvSpPr txBox="1"/>
          <p:nvPr/>
        </p:nvSpPr>
        <p:spPr>
          <a:xfrm rot="16200000">
            <a:off x="5652090" y="938230"/>
            <a:ext cx="855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Sigmoid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A52BA6-8ED1-419D-9064-F8385D15765F}"/>
              </a:ext>
            </a:extLst>
          </p:cNvPr>
          <p:cNvCxnSpPr>
            <a:cxnSpLocks/>
            <a:stCxn id="15" idx="0"/>
            <a:endCxn id="15" idx="2"/>
          </p:cNvCxnSpPr>
          <p:nvPr/>
        </p:nvCxnSpPr>
        <p:spPr>
          <a:xfrm>
            <a:off x="5952506" y="2328791"/>
            <a:ext cx="0" cy="1371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8A736C8-25CA-468E-8021-F5DB6CE31810}"/>
              </a:ext>
            </a:extLst>
          </p:cNvPr>
          <p:cNvSpPr txBox="1"/>
          <p:nvPr/>
        </p:nvSpPr>
        <p:spPr>
          <a:xfrm rot="16200000">
            <a:off x="5507264" y="2862033"/>
            <a:ext cx="591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Conv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455535-2121-4EBD-9F44-63F2D69C8062}"/>
              </a:ext>
            </a:extLst>
          </p:cNvPr>
          <p:cNvSpPr txBox="1"/>
          <p:nvPr/>
        </p:nvSpPr>
        <p:spPr>
          <a:xfrm rot="16200000">
            <a:off x="5665072" y="2862032"/>
            <a:ext cx="855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Tanh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248B37DC-4133-47FF-BCEA-0AC6795AB4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238" y="392442"/>
            <a:ext cx="1371600" cy="13716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70AF11A-3AEF-4AC2-A5D9-31EBD33B11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393" y="2328791"/>
            <a:ext cx="1371600" cy="13716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</p:pic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5AFC01C-D008-4E4C-B38D-BC370835AD92}"/>
              </a:ext>
            </a:extLst>
          </p:cNvPr>
          <p:cNvSpPr/>
          <p:nvPr/>
        </p:nvSpPr>
        <p:spPr>
          <a:xfrm>
            <a:off x="5652804" y="4263078"/>
            <a:ext cx="603580" cy="13716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CAF9FA9-C760-4E4A-8745-649ABEDAECB5}"/>
              </a:ext>
            </a:extLst>
          </p:cNvPr>
          <p:cNvSpPr txBox="1"/>
          <p:nvPr/>
        </p:nvSpPr>
        <p:spPr>
          <a:xfrm>
            <a:off x="5656591" y="4793212"/>
            <a:ext cx="591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Conv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78542024-6596-455D-879F-6DC075B625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393" y="4254268"/>
            <a:ext cx="1371600" cy="13716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ED698DE-12D9-4509-8135-88B1046D8422}"/>
              </a:ext>
            </a:extLst>
          </p:cNvPr>
          <p:cNvSpPr txBox="1"/>
          <p:nvPr/>
        </p:nvSpPr>
        <p:spPr>
          <a:xfrm>
            <a:off x="6661393" y="5620713"/>
            <a:ext cx="1371600" cy="523220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Appearance flow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DB873F1-BC12-4A21-9332-C4A5532F6C4F}"/>
              </a:ext>
            </a:extLst>
          </p:cNvPr>
          <p:cNvCxnSpPr>
            <a:cxnSpLocks/>
            <a:stCxn id="78" idx="3"/>
            <a:endCxn id="80" idx="1"/>
          </p:cNvCxnSpPr>
          <p:nvPr/>
        </p:nvCxnSpPr>
        <p:spPr>
          <a:xfrm flipV="1">
            <a:off x="6248420" y="4940068"/>
            <a:ext cx="412973" cy="70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E0618E9-2A96-447B-B5BA-CC811B7A3D9F}"/>
              </a:ext>
            </a:extLst>
          </p:cNvPr>
          <p:cNvGrpSpPr/>
          <p:nvPr/>
        </p:nvGrpSpPr>
        <p:grpSpPr>
          <a:xfrm>
            <a:off x="8404243" y="4646199"/>
            <a:ext cx="1371600" cy="587737"/>
            <a:chOff x="8452195" y="1657636"/>
            <a:chExt cx="1371600" cy="587737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315C85AA-7032-4D9F-84BC-70412BC5E880}"/>
                </a:ext>
              </a:extLst>
            </p:cNvPr>
            <p:cNvSpPr/>
            <p:nvPr/>
          </p:nvSpPr>
          <p:spPr>
            <a:xfrm>
              <a:off x="8452195" y="1657636"/>
              <a:ext cx="1371600" cy="58773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B9A61E5-E8D6-4A67-9EDE-736E6B93AF5A}"/>
                </a:ext>
              </a:extLst>
            </p:cNvPr>
            <p:cNvSpPr txBox="1"/>
            <p:nvPr/>
          </p:nvSpPr>
          <p:spPr>
            <a:xfrm>
              <a:off x="8658362" y="1689894"/>
              <a:ext cx="9592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Georgia" panose="02040502050405020303" pitchFamily="18" charset="0"/>
                </a:rPr>
                <a:t>Pixel</a:t>
              </a:r>
            </a:p>
            <a:p>
              <a:pPr algn="ctr"/>
              <a:r>
                <a:rPr lang="en-US" sz="1400" dirty="0">
                  <a:latin typeface="Georgia" panose="02040502050405020303" pitchFamily="18" charset="0"/>
                </a:rPr>
                <a:t>sampling</a:t>
              </a:r>
            </a:p>
          </p:txBody>
        </p:sp>
      </p:grp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7AB216F-F2BB-47C5-87B4-CFA407CF0BB7}"/>
              </a:ext>
            </a:extLst>
          </p:cNvPr>
          <p:cNvCxnSpPr>
            <a:cxnSpLocks/>
            <a:stCxn id="80" idx="3"/>
            <a:endCxn id="87" idx="1"/>
          </p:cNvCxnSpPr>
          <p:nvPr/>
        </p:nvCxnSpPr>
        <p:spPr>
          <a:xfrm>
            <a:off x="8032993" y="4940068"/>
            <a:ext cx="3712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BA057AD6-9820-4C8C-A5DF-164D9A47D8F2}"/>
              </a:ext>
            </a:extLst>
          </p:cNvPr>
          <p:cNvCxnSpPr>
            <a:cxnSpLocks/>
            <a:stCxn id="5" idx="1"/>
            <a:endCxn id="87" idx="2"/>
          </p:cNvCxnSpPr>
          <p:nvPr/>
        </p:nvCxnSpPr>
        <p:spPr>
          <a:xfrm rot="10800000" flipH="1" flipV="1">
            <a:off x="793565" y="2217538"/>
            <a:ext cx="8296477" cy="3016398"/>
          </a:xfrm>
          <a:prstGeom prst="bentConnector4">
            <a:avLst>
              <a:gd name="adj1" fmla="val -2755"/>
              <a:gd name="adj2" fmla="val 13232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D90537C0-E1AC-431A-8667-CDF473C7FCA1}"/>
              </a:ext>
            </a:extLst>
          </p:cNvPr>
          <p:cNvCxnSpPr>
            <a:cxnSpLocks/>
            <a:stCxn id="32" idx="3"/>
            <a:endCxn id="78" idx="1"/>
          </p:cNvCxnSpPr>
          <p:nvPr/>
        </p:nvCxnSpPr>
        <p:spPr>
          <a:xfrm>
            <a:off x="4926796" y="3016368"/>
            <a:ext cx="729795" cy="193073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F1AE068-9FCB-4F3A-ACBC-B2C77608A95F}"/>
              </a:ext>
            </a:extLst>
          </p:cNvPr>
          <p:cNvCxnSpPr>
            <a:cxnSpLocks/>
            <a:stCxn id="87" idx="3"/>
            <a:endCxn id="108" idx="1"/>
          </p:cNvCxnSpPr>
          <p:nvPr/>
        </p:nvCxnSpPr>
        <p:spPr>
          <a:xfrm>
            <a:off x="9775843" y="4940068"/>
            <a:ext cx="5946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09B0E78D-DB37-4560-9063-3777FA74B6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494" y="1373628"/>
            <a:ext cx="1371600" cy="13716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D2B5AD20-A2D1-43B3-A833-D6726E8D976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494" y="4254268"/>
            <a:ext cx="1371600" cy="13716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524B2941-3534-4B66-89BB-50B9647CC624}"/>
              </a:ext>
            </a:extLst>
          </p:cNvPr>
          <p:cNvSpPr txBox="1"/>
          <p:nvPr/>
        </p:nvSpPr>
        <p:spPr>
          <a:xfrm>
            <a:off x="10360857" y="2745228"/>
            <a:ext cx="1371600" cy="523220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Face rotated #1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44EE5BE-EE5A-4914-85A4-9C8D124CDCBF}"/>
              </a:ext>
            </a:extLst>
          </p:cNvPr>
          <p:cNvSpPr txBox="1"/>
          <p:nvPr/>
        </p:nvSpPr>
        <p:spPr>
          <a:xfrm>
            <a:off x="10360857" y="5620713"/>
            <a:ext cx="1371600" cy="523220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Face rotated #2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2A15A064-3CCC-4EF4-AACE-7B9843D6FB28}"/>
              </a:ext>
            </a:extLst>
          </p:cNvPr>
          <p:cNvSpPr/>
          <p:nvPr/>
        </p:nvSpPr>
        <p:spPr>
          <a:xfrm>
            <a:off x="5449085" y="4162458"/>
            <a:ext cx="4506345" cy="2229009"/>
          </a:xfrm>
          <a:prstGeom prst="roundRect">
            <a:avLst>
              <a:gd name="adj" fmla="val 7039"/>
            </a:avLst>
          </a:prstGeom>
          <a:noFill/>
          <a:ln w="381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82809D80-3BB5-44F5-ABB3-6928D45F2F46}"/>
              </a:ext>
            </a:extLst>
          </p:cNvPr>
          <p:cNvSpPr/>
          <p:nvPr/>
        </p:nvSpPr>
        <p:spPr>
          <a:xfrm>
            <a:off x="2733125" y="0"/>
            <a:ext cx="7222305" cy="4006734"/>
          </a:xfrm>
          <a:prstGeom prst="roundRect">
            <a:avLst>
              <a:gd name="adj" fmla="val 5765"/>
            </a:avLst>
          </a:prstGeom>
          <a:noFill/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11D7F41-1DF0-4C85-A03A-7F6CD340567A}"/>
              </a:ext>
            </a:extLst>
          </p:cNvPr>
          <p:cNvSpPr txBox="1"/>
          <p:nvPr/>
        </p:nvSpPr>
        <p:spPr>
          <a:xfrm>
            <a:off x="4511989" y="-467750"/>
            <a:ext cx="3161848" cy="461665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Pumarola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 et al. 2018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EF7D2E5-76BD-45F3-A627-3D03BD726662}"/>
              </a:ext>
            </a:extLst>
          </p:cNvPr>
          <p:cNvSpPr txBox="1"/>
          <p:nvPr/>
        </p:nvSpPr>
        <p:spPr>
          <a:xfrm>
            <a:off x="6121333" y="6396333"/>
            <a:ext cx="3161848" cy="461665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Zhou et al. 2016</a:t>
            </a:r>
          </a:p>
        </p:txBody>
      </p:sp>
    </p:spTree>
    <p:extLst>
      <p:ext uri="{BB962C8B-B14F-4D97-AF65-F5344CB8AC3E}">
        <p14:creationId xmlns:p14="http://schemas.microsoft.com/office/powerpoint/2010/main" val="2697240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4F8ABE-A2D6-4FC9-99A5-5ED70555D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" cy="27432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35C99D-31F2-4D14-9234-BAF18692639A}"/>
              </a:ext>
            </a:extLst>
          </p:cNvPr>
          <p:cNvSpPr/>
          <p:nvPr/>
        </p:nvSpPr>
        <p:spPr>
          <a:xfrm>
            <a:off x="457200" y="822960"/>
            <a:ext cx="1371600" cy="1371600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FAC4A-1CEB-4329-BE35-FB03AE90FFC1}"/>
              </a:ext>
            </a:extLst>
          </p:cNvPr>
          <p:cNvSpPr/>
          <p:nvPr/>
        </p:nvSpPr>
        <p:spPr>
          <a:xfrm>
            <a:off x="1828800" y="2057401"/>
            <a:ext cx="685800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16252F-5C61-4188-ACC8-09C814F6C2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6" t="30000" r="33334" b="20000"/>
          <a:stretch/>
        </p:blipFill>
        <p:spPr>
          <a:xfrm>
            <a:off x="2834640" y="-1"/>
            <a:ext cx="1325880" cy="132588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38100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FEC94F-5BF7-4229-BFBD-50A79ECE47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7" t="75000" r="8333"/>
          <a:stretch/>
        </p:blipFill>
        <p:spPr>
          <a:xfrm>
            <a:off x="2834640" y="1417320"/>
            <a:ext cx="1325880" cy="132588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1832247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5630</TotalTime>
  <Words>210</Words>
  <Application>Microsoft Office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Pramook Khungurn</dc:creator>
  <cp:lastModifiedBy>Pramook Khungurn</cp:lastModifiedBy>
  <cp:revision>60</cp:revision>
  <dcterms:created xsi:type="dcterms:W3CDTF">2019-10-11T13:38:46Z</dcterms:created>
  <dcterms:modified xsi:type="dcterms:W3CDTF">2019-11-24T11:15:46Z</dcterms:modified>
</cp:coreProperties>
</file>