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3" r:id="rId2"/>
    <p:sldId id="264" r:id="rId3"/>
    <p:sldId id="265" r:id="rId4"/>
    <p:sldId id="266" r:id="rId5"/>
  </p:sldIdLst>
  <p:sldSz cx="21031200" cy="28346400"/>
  <p:notesSz cx="6858000" cy="9144000"/>
  <p:defaultTextStyle>
    <a:defPPr>
      <a:defRPr lang="en-US"/>
    </a:defPPr>
    <a:lvl1pPr marL="0" algn="l" defTabSz="282144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1410722" algn="l" defTabSz="282144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2821446" algn="l" defTabSz="282144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4232168" algn="l" defTabSz="282144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5642893" algn="l" defTabSz="282144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7053615" algn="l" defTabSz="282144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8464337" algn="l" defTabSz="282144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9875061" algn="l" defTabSz="282144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1285783" algn="l" defTabSz="2821446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30A"/>
    <a:srgbClr val="EB7513"/>
    <a:srgbClr val="C8A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2274" y="-144"/>
      </p:cViewPr>
      <p:guideLst>
        <p:guide orient="horz" pos="8928"/>
        <p:guide pos="6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40" y="8805763"/>
            <a:ext cx="17876520" cy="6076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4680" y="16062960"/>
            <a:ext cx="14721840" cy="7244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65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531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79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06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328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594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860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126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1542-7BEA-4AA7-A40B-E9B3773A738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9DEA-983A-48D0-85EB-2BFCD37A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1542-7BEA-4AA7-A40B-E9B3773A738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9DEA-983A-48D0-85EB-2BFCD37A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070262" y="4691595"/>
            <a:ext cx="10884374" cy="999735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17133" y="4691595"/>
            <a:ext cx="32302610" cy="999735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1542-7BEA-4AA7-A40B-E9B3773A738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9DEA-983A-48D0-85EB-2BFCD37A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6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1542-7BEA-4AA7-A40B-E9B3773A738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9DEA-983A-48D0-85EB-2BFCD37A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320" y="18215194"/>
            <a:ext cx="17876520" cy="5629910"/>
          </a:xfrm>
        </p:spPr>
        <p:txBody>
          <a:bodyPr anchor="t"/>
          <a:lstStyle>
            <a:lvl1pPr algn="l">
              <a:defRPr sz="1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320" y="12014419"/>
            <a:ext cx="17876520" cy="6200772"/>
          </a:xfrm>
        </p:spPr>
        <p:txBody>
          <a:bodyPr anchor="b"/>
          <a:lstStyle>
            <a:lvl1pPr marL="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1pPr>
            <a:lvl2pPr marL="1265782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531567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3pPr>
            <a:lvl4pPr marL="3797349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4pPr>
            <a:lvl5pPr marL="5063131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5pPr>
            <a:lvl6pPr marL="6328915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6pPr>
            <a:lvl7pPr marL="7594697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7pPr>
            <a:lvl8pPr marL="8860482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8pPr>
            <a:lvl9pPr marL="10126264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1542-7BEA-4AA7-A40B-E9B3773A738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9DEA-983A-48D0-85EB-2BFCD37A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8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7130" y="27335905"/>
            <a:ext cx="21593493" cy="77329244"/>
          </a:xfrm>
        </p:spPr>
        <p:txBody>
          <a:bodyPr/>
          <a:lstStyle>
            <a:lvl1pPr>
              <a:defRPr sz="7800"/>
            </a:lvl1pPr>
            <a:lvl2pPr>
              <a:defRPr sz="6600"/>
            </a:lvl2pPr>
            <a:lvl3pPr>
              <a:defRPr sz="55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61143" y="27335905"/>
            <a:ext cx="21593493" cy="77329244"/>
          </a:xfrm>
        </p:spPr>
        <p:txBody>
          <a:bodyPr/>
          <a:lstStyle>
            <a:lvl1pPr>
              <a:defRPr sz="7800"/>
            </a:lvl1pPr>
            <a:lvl2pPr>
              <a:defRPr sz="6600"/>
            </a:lvl2pPr>
            <a:lvl3pPr>
              <a:defRPr sz="55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1542-7BEA-4AA7-A40B-E9B3773A738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9DEA-983A-48D0-85EB-2BFCD37A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6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1135169"/>
            <a:ext cx="18928080" cy="472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6345133"/>
            <a:ext cx="9292433" cy="2644351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65782" indent="0">
              <a:buNone/>
              <a:defRPr sz="5500" b="1"/>
            </a:lvl2pPr>
            <a:lvl3pPr marL="2531567" indent="0">
              <a:buNone/>
              <a:defRPr sz="5000" b="1"/>
            </a:lvl3pPr>
            <a:lvl4pPr marL="3797349" indent="0">
              <a:buNone/>
              <a:defRPr sz="4400" b="1"/>
            </a:lvl4pPr>
            <a:lvl5pPr marL="5063131" indent="0">
              <a:buNone/>
              <a:defRPr sz="4400" b="1"/>
            </a:lvl5pPr>
            <a:lvl6pPr marL="6328915" indent="0">
              <a:buNone/>
              <a:defRPr sz="4400" b="1"/>
            </a:lvl6pPr>
            <a:lvl7pPr marL="7594697" indent="0">
              <a:buNone/>
              <a:defRPr sz="4400" b="1"/>
            </a:lvl7pPr>
            <a:lvl8pPr marL="8860482" indent="0">
              <a:buNone/>
              <a:defRPr sz="4400" b="1"/>
            </a:lvl8pPr>
            <a:lvl9pPr marL="10126264" indent="0">
              <a:buNone/>
              <a:defRPr sz="4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1560" y="8989484"/>
            <a:ext cx="9292433" cy="16331989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50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83561" y="6345133"/>
            <a:ext cx="9296083" cy="2644351"/>
          </a:xfrm>
        </p:spPr>
        <p:txBody>
          <a:bodyPr anchor="b"/>
          <a:lstStyle>
            <a:lvl1pPr marL="0" indent="0">
              <a:buNone/>
              <a:defRPr sz="6600" b="1"/>
            </a:lvl1pPr>
            <a:lvl2pPr marL="1265782" indent="0">
              <a:buNone/>
              <a:defRPr sz="5500" b="1"/>
            </a:lvl2pPr>
            <a:lvl3pPr marL="2531567" indent="0">
              <a:buNone/>
              <a:defRPr sz="5000" b="1"/>
            </a:lvl3pPr>
            <a:lvl4pPr marL="3797349" indent="0">
              <a:buNone/>
              <a:defRPr sz="4400" b="1"/>
            </a:lvl4pPr>
            <a:lvl5pPr marL="5063131" indent="0">
              <a:buNone/>
              <a:defRPr sz="4400" b="1"/>
            </a:lvl5pPr>
            <a:lvl6pPr marL="6328915" indent="0">
              <a:buNone/>
              <a:defRPr sz="4400" b="1"/>
            </a:lvl6pPr>
            <a:lvl7pPr marL="7594697" indent="0">
              <a:buNone/>
              <a:defRPr sz="4400" b="1"/>
            </a:lvl7pPr>
            <a:lvl8pPr marL="8860482" indent="0">
              <a:buNone/>
              <a:defRPr sz="4400" b="1"/>
            </a:lvl8pPr>
            <a:lvl9pPr marL="10126264" indent="0">
              <a:buNone/>
              <a:defRPr sz="4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83561" y="8989484"/>
            <a:ext cx="9296083" cy="16331989"/>
          </a:xfrm>
        </p:spPr>
        <p:txBody>
          <a:bodyPr/>
          <a:lstStyle>
            <a:lvl1pPr>
              <a:defRPr sz="6600"/>
            </a:lvl1pPr>
            <a:lvl2pPr>
              <a:defRPr sz="5500"/>
            </a:lvl2pPr>
            <a:lvl3pPr>
              <a:defRPr sz="50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1542-7BEA-4AA7-A40B-E9B3773A738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9DEA-983A-48D0-85EB-2BFCD37A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0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1542-7BEA-4AA7-A40B-E9B3773A738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9DEA-983A-48D0-85EB-2BFCD37A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4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1542-7BEA-4AA7-A40B-E9B3773A738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9DEA-983A-48D0-85EB-2BFCD37A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9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1128606"/>
            <a:ext cx="6919120" cy="4803140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614" y="1128611"/>
            <a:ext cx="11757026" cy="24192868"/>
          </a:xfrm>
        </p:spPr>
        <p:txBody>
          <a:bodyPr/>
          <a:lstStyle>
            <a:lvl1pPr>
              <a:defRPr sz="8900"/>
            </a:lvl1pPr>
            <a:lvl2pPr>
              <a:defRPr sz="7800"/>
            </a:lvl2pPr>
            <a:lvl3pPr>
              <a:defRPr sz="66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560" y="5931751"/>
            <a:ext cx="6919120" cy="19389728"/>
          </a:xfrm>
        </p:spPr>
        <p:txBody>
          <a:bodyPr/>
          <a:lstStyle>
            <a:lvl1pPr marL="0" indent="0">
              <a:buNone/>
              <a:defRPr sz="3900"/>
            </a:lvl1pPr>
            <a:lvl2pPr marL="1265782" indent="0">
              <a:buNone/>
              <a:defRPr sz="3300"/>
            </a:lvl2pPr>
            <a:lvl3pPr marL="2531567" indent="0">
              <a:buNone/>
              <a:defRPr sz="2800"/>
            </a:lvl3pPr>
            <a:lvl4pPr marL="3797349" indent="0">
              <a:buNone/>
              <a:defRPr sz="2500"/>
            </a:lvl4pPr>
            <a:lvl5pPr marL="5063131" indent="0">
              <a:buNone/>
              <a:defRPr sz="2500"/>
            </a:lvl5pPr>
            <a:lvl6pPr marL="6328915" indent="0">
              <a:buNone/>
              <a:defRPr sz="2500"/>
            </a:lvl6pPr>
            <a:lvl7pPr marL="7594697" indent="0">
              <a:buNone/>
              <a:defRPr sz="2500"/>
            </a:lvl7pPr>
            <a:lvl8pPr marL="8860482" indent="0">
              <a:buNone/>
              <a:defRPr sz="2500"/>
            </a:lvl8pPr>
            <a:lvl9pPr marL="10126264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1542-7BEA-4AA7-A40B-E9B3773A738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9DEA-983A-48D0-85EB-2BFCD37A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2263" y="19842480"/>
            <a:ext cx="12618720" cy="2342518"/>
          </a:xfrm>
        </p:spPr>
        <p:txBody>
          <a:bodyPr anchor="b"/>
          <a:lstStyle>
            <a:lvl1pPr algn="l">
              <a:defRPr sz="5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22263" y="2532804"/>
            <a:ext cx="12618720" cy="17007840"/>
          </a:xfrm>
        </p:spPr>
        <p:txBody>
          <a:bodyPr/>
          <a:lstStyle>
            <a:lvl1pPr marL="0" indent="0">
              <a:buNone/>
              <a:defRPr sz="8900"/>
            </a:lvl1pPr>
            <a:lvl2pPr marL="1265782" indent="0">
              <a:buNone/>
              <a:defRPr sz="7800"/>
            </a:lvl2pPr>
            <a:lvl3pPr marL="2531567" indent="0">
              <a:buNone/>
              <a:defRPr sz="6600"/>
            </a:lvl3pPr>
            <a:lvl4pPr marL="3797349" indent="0">
              <a:buNone/>
              <a:defRPr sz="5500"/>
            </a:lvl4pPr>
            <a:lvl5pPr marL="5063131" indent="0">
              <a:buNone/>
              <a:defRPr sz="5500"/>
            </a:lvl5pPr>
            <a:lvl6pPr marL="6328915" indent="0">
              <a:buNone/>
              <a:defRPr sz="5500"/>
            </a:lvl6pPr>
            <a:lvl7pPr marL="7594697" indent="0">
              <a:buNone/>
              <a:defRPr sz="5500"/>
            </a:lvl7pPr>
            <a:lvl8pPr marL="8860482" indent="0">
              <a:buNone/>
              <a:defRPr sz="5500"/>
            </a:lvl8pPr>
            <a:lvl9pPr marL="10126264" indent="0">
              <a:buNone/>
              <a:defRPr sz="5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22263" y="22184998"/>
            <a:ext cx="12618720" cy="3326762"/>
          </a:xfrm>
        </p:spPr>
        <p:txBody>
          <a:bodyPr/>
          <a:lstStyle>
            <a:lvl1pPr marL="0" indent="0">
              <a:buNone/>
              <a:defRPr sz="3900"/>
            </a:lvl1pPr>
            <a:lvl2pPr marL="1265782" indent="0">
              <a:buNone/>
              <a:defRPr sz="3300"/>
            </a:lvl2pPr>
            <a:lvl3pPr marL="2531567" indent="0">
              <a:buNone/>
              <a:defRPr sz="2800"/>
            </a:lvl3pPr>
            <a:lvl4pPr marL="3797349" indent="0">
              <a:buNone/>
              <a:defRPr sz="2500"/>
            </a:lvl4pPr>
            <a:lvl5pPr marL="5063131" indent="0">
              <a:buNone/>
              <a:defRPr sz="2500"/>
            </a:lvl5pPr>
            <a:lvl6pPr marL="6328915" indent="0">
              <a:buNone/>
              <a:defRPr sz="2500"/>
            </a:lvl6pPr>
            <a:lvl7pPr marL="7594697" indent="0">
              <a:buNone/>
              <a:defRPr sz="2500"/>
            </a:lvl7pPr>
            <a:lvl8pPr marL="8860482" indent="0">
              <a:buNone/>
              <a:defRPr sz="2500"/>
            </a:lvl8pPr>
            <a:lvl9pPr marL="10126264" indent="0">
              <a:buNone/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B1542-7BEA-4AA7-A40B-E9B3773A738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9DEA-983A-48D0-85EB-2BFCD37A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1560" y="1135169"/>
            <a:ext cx="18928080" cy="4724400"/>
          </a:xfrm>
          <a:prstGeom prst="rect">
            <a:avLst/>
          </a:prstGeom>
        </p:spPr>
        <p:txBody>
          <a:bodyPr vert="horz" lIns="253157" tIns="126577" rIns="253157" bIns="1265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6614167"/>
            <a:ext cx="18928080" cy="18707314"/>
          </a:xfrm>
          <a:prstGeom prst="rect">
            <a:avLst/>
          </a:prstGeom>
        </p:spPr>
        <p:txBody>
          <a:bodyPr vert="horz" lIns="253157" tIns="126577" rIns="253157" bIns="1265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1560" y="26272921"/>
            <a:ext cx="4907280" cy="1509184"/>
          </a:xfrm>
          <a:prstGeom prst="rect">
            <a:avLst/>
          </a:prstGeom>
        </p:spPr>
        <p:txBody>
          <a:bodyPr vert="horz" lIns="253157" tIns="126577" rIns="253157" bIns="126577" rtlCol="0" anchor="ctr"/>
          <a:lstStyle>
            <a:lvl1pPr algn="l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B1542-7BEA-4AA7-A40B-E9B3773A7383}" type="datetimeFigureOut">
              <a:rPr lang="en-US" smtClean="0"/>
              <a:t>8/26/2014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5660" y="26272921"/>
            <a:ext cx="6659880" cy="1509184"/>
          </a:xfrm>
          <a:prstGeom prst="rect">
            <a:avLst/>
          </a:prstGeom>
        </p:spPr>
        <p:txBody>
          <a:bodyPr vert="horz" lIns="253157" tIns="126577" rIns="253157" bIns="126577" rtlCol="0" anchor="ctr"/>
          <a:lstStyle>
            <a:lvl1pPr algn="ct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72360" y="26272921"/>
            <a:ext cx="4907280" cy="1509184"/>
          </a:xfrm>
          <a:prstGeom prst="rect">
            <a:avLst/>
          </a:prstGeom>
        </p:spPr>
        <p:txBody>
          <a:bodyPr vert="horz" lIns="253157" tIns="126577" rIns="253157" bIns="126577" rtlCol="0" anchor="ctr"/>
          <a:lstStyle>
            <a:lvl1pPr algn="r">
              <a:defRPr sz="3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79DEA-983A-48D0-85EB-2BFCD37A3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2531567" rtl="0" eaLnBrk="1" latinLnBrk="0" hangingPunct="1">
        <a:spcBef>
          <a:spcPct val="0"/>
        </a:spcBef>
        <a:buNone/>
        <a:defRPr sz="1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9337" indent="-949337" algn="l" defTabSz="2531567" rtl="0" eaLnBrk="1" latinLnBrk="0" hangingPunct="1">
        <a:spcBef>
          <a:spcPct val="20000"/>
        </a:spcBef>
        <a:buFont typeface="Arial" pitchFamily="34" charset="0"/>
        <a:buChar char="•"/>
        <a:defRPr sz="8900" kern="1200">
          <a:solidFill>
            <a:schemeClr val="tx1"/>
          </a:solidFill>
          <a:latin typeface="+mn-lt"/>
          <a:ea typeface="+mn-ea"/>
          <a:cs typeface="+mn-cs"/>
        </a:defRPr>
      </a:lvl1pPr>
      <a:lvl2pPr marL="2056898" indent="-791113" algn="l" defTabSz="2531567" rtl="0" eaLnBrk="1" latinLnBrk="0" hangingPunct="1">
        <a:spcBef>
          <a:spcPct val="20000"/>
        </a:spcBef>
        <a:buFont typeface="Arial" pitchFamily="34" charset="0"/>
        <a:buChar char="–"/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164456" indent="-632892" algn="l" defTabSz="2531567" rtl="0" eaLnBrk="1" latinLnBrk="0" hangingPunct="1">
        <a:spcBef>
          <a:spcPct val="20000"/>
        </a:spcBef>
        <a:buFont typeface="Arial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4430241" indent="-632892" algn="l" defTabSz="2531567" rtl="0" eaLnBrk="1" latinLnBrk="0" hangingPunct="1">
        <a:spcBef>
          <a:spcPct val="20000"/>
        </a:spcBef>
        <a:buFont typeface="Arial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96023" indent="-632892" algn="l" defTabSz="2531567" rtl="0" eaLnBrk="1" latinLnBrk="0" hangingPunct="1">
        <a:spcBef>
          <a:spcPct val="20000"/>
        </a:spcBef>
        <a:buFont typeface="Arial" pitchFamily="34" charset="0"/>
        <a:buChar char="»"/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961808" indent="-632892" algn="l" defTabSz="2531567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227590" indent="-632892" algn="l" defTabSz="2531567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493371" indent="-632892" algn="l" defTabSz="2531567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0759156" indent="-632892" algn="l" defTabSz="2531567" rtl="0" eaLnBrk="1" latinLnBrk="0" hangingPunct="1">
        <a:spcBef>
          <a:spcPct val="20000"/>
        </a:spcBef>
        <a:buFont typeface="Arial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31567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265782" algn="l" defTabSz="2531567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531567" algn="l" defTabSz="2531567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797349" algn="l" defTabSz="2531567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5063131" algn="l" defTabSz="2531567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6328915" algn="l" defTabSz="2531567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594697" algn="l" defTabSz="2531567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860482" algn="l" defTabSz="2531567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10126264" algn="l" defTabSz="2531567" rtl="0" eaLnBrk="1" latinLnBrk="0" hangingPunct="1"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hyperlink" Target="http://www.facebook.com/MITTableTennisClub" TargetMode="External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hyperlink" Target="http://web.mit.edu/tabletennis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hyperlink" Target="http://www.facebook.com/MITTableTennisClub" TargetMode="External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hyperlink" Target="http://web.mit.edu/tabletennis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hyperlink" Target="http://www.facebook.com/MITTableTennisClub" TargetMode="External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hyperlink" Target="http://web.mit.edu/tabletennis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hyperlink" Target="http://www.facebook.com/MITTableTennisClub" TargetMode="External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hyperlink" Target="http://web.mit.edu/tabletenn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44"/>
          <a:stretch/>
        </p:blipFill>
        <p:spPr>
          <a:xfrm>
            <a:off x="3649310" y="1129309"/>
            <a:ext cx="16969514" cy="1803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" y="914400"/>
            <a:ext cx="2844028" cy="2448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" r="6224"/>
          <a:stretch/>
        </p:blipFill>
        <p:spPr>
          <a:xfrm>
            <a:off x="1074704" y="13471979"/>
            <a:ext cx="4618616" cy="3607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"/>
          <a:stretch/>
        </p:blipFill>
        <p:spPr>
          <a:xfrm>
            <a:off x="15103505" y="3577407"/>
            <a:ext cx="4994675" cy="32470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122" y="13493622"/>
            <a:ext cx="4637701" cy="36077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r="6209"/>
          <a:stretch/>
        </p:blipFill>
        <p:spPr>
          <a:xfrm>
            <a:off x="5693321" y="17079702"/>
            <a:ext cx="4800801" cy="24519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" r="11343"/>
          <a:stretch/>
        </p:blipFill>
        <p:spPr>
          <a:xfrm>
            <a:off x="1066456" y="19531669"/>
            <a:ext cx="4626864" cy="41139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r="5775"/>
          <a:stretch/>
        </p:blipFill>
        <p:spPr>
          <a:xfrm>
            <a:off x="5693318" y="10432213"/>
            <a:ext cx="4800801" cy="30614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t="10490" r="6209" b="25410"/>
          <a:stretch/>
        </p:blipFill>
        <p:spPr>
          <a:xfrm>
            <a:off x="5693321" y="4098995"/>
            <a:ext cx="4800801" cy="27254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121" y="6824488"/>
            <a:ext cx="4618616" cy="36077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t="21875" r="14739" b="-309"/>
          <a:stretch/>
        </p:blipFill>
        <p:spPr>
          <a:xfrm>
            <a:off x="1074704" y="6824485"/>
            <a:ext cx="4618616" cy="36077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8" t="24306" r="1861"/>
          <a:stretch/>
        </p:blipFill>
        <p:spPr>
          <a:xfrm>
            <a:off x="15103506" y="10427057"/>
            <a:ext cx="4651203" cy="306656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9427727" y="20345400"/>
            <a:ext cx="10917673" cy="1625295"/>
          </a:xfrm>
          <a:prstGeom prst="rect">
            <a:avLst/>
          </a:prstGeom>
          <a:noFill/>
        </p:spPr>
        <p:txBody>
          <a:bodyPr wrap="square" lIns="253216" tIns="126608" rIns="253216" bIns="126608">
            <a:spAutoFit/>
          </a:bodyPr>
          <a:lstStyle/>
          <a:p>
            <a:pPr algn="r"/>
            <a:r>
              <a:rPr lang="en-US" sz="89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Forte" pitchFamily="66" charset="0"/>
                <a:cs typeface="Aharoni" pitchFamily="2" charset="-79"/>
              </a:rPr>
              <a:t>Come play with us!</a:t>
            </a:r>
          </a:p>
        </p:txBody>
      </p:sp>
      <p:sp>
        <p:nvSpPr>
          <p:cNvPr id="30" name="Rectangle 29"/>
          <p:cNvSpPr/>
          <p:nvPr/>
        </p:nvSpPr>
        <p:spPr>
          <a:xfrm>
            <a:off x="-4572000" y="22561895"/>
            <a:ext cx="24948776" cy="4641505"/>
          </a:xfrm>
          <a:prstGeom prst="rect">
            <a:avLst/>
          </a:prstGeom>
          <a:noFill/>
        </p:spPr>
        <p:txBody>
          <a:bodyPr wrap="square" lIns="253216" tIns="126608" rIns="253216" bIns="126608">
            <a:spAutoFit/>
          </a:bodyPr>
          <a:lstStyle/>
          <a:p>
            <a:pPr algn="r"/>
            <a:r>
              <a:rPr lang="en-US" sz="5700" dirty="0">
                <a:latin typeface="Kristen ITC" pitchFamily="66" charset="0"/>
              </a:rPr>
              <a:t>For </a:t>
            </a:r>
            <a:r>
              <a:rPr lang="en-US" sz="5700" dirty="0" smtClean="0">
                <a:latin typeface="Kristen ITC" pitchFamily="66" charset="0"/>
              </a:rPr>
              <a:t>club hours and more information, </a:t>
            </a:r>
          </a:p>
          <a:p>
            <a:pPr algn="r"/>
            <a:r>
              <a:rPr lang="en-US" sz="5700" dirty="0" smtClean="0">
                <a:latin typeface="Kristen ITC" pitchFamily="66" charset="0"/>
              </a:rPr>
              <a:t>visit </a:t>
            </a:r>
            <a:r>
              <a:rPr lang="en-US" sz="5700" dirty="0">
                <a:latin typeface="Kristen ITC" pitchFamily="66" charset="0"/>
              </a:rPr>
              <a:t>our website </a:t>
            </a:r>
            <a:r>
              <a:rPr lang="en-US" sz="5700" dirty="0" smtClean="0">
                <a:latin typeface="Kristen ITC" pitchFamily="66" charset="0"/>
              </a:rPr>
              <a:t>at</a:t>
            </a:r>
          </a:p>
          <a:p>
            <a:pPr algn="r"/>
            <a:r>
              <a:rPr lang="en-US" sz="5700" dirty="0" smtClean="0">
                <a:latin typeface="Kristen ITC" pitchFamily="66" charset="0"/>
              </a:rPr>
              <a:t> </a:t>
            </a:r>
            <a:r>
              <a:rPr lang="en-US" sz="5700" dirty="0">
                <a:latin typeface="Kristen ITC" pitchFamily="66" charset="0"/>
                <a:hlinkClick r:id="rId14"/>
              </a:rPr>
              <a:t>http://web.mit.edu/tabletennis</a:t>
            </a:r>
            <a:r>
              <a:rPr lang="en-US" sz="5700" dirty="0" smtClean="0">
                <a:latin typeface="Kristen ITC" pitchFamily="66" charset="0"/>
                <a:hlinkClick r:id="rId14"/>
              </a:rPr>
              <a:t>/</a:t>
            </a:r>
            <a:endParaRPr lang="en-US" sz="5700" dirty="0" smtClean="0">
              <a:latin typeface="Kristen ITC" pitchFamily="66" charset="0"/>
            </a:endParaRPr>
          </a:p>
          <a:p>
            <a:pPr algn="r"/>
            <a:r>
              <a:rPr lang="en-US" sz="5700" dirty="0" smtClean="0">
                <a:latin typeface="Kristen ITC" pitchFamily="66" charset="0"/>
              </a:rPr>
              <a:t>And follow us on Facebook</a:t>
            </a:r>
            <a:r>
              <a:rPr lang="en-US" sz="5700" dirty="0">
                <a:latin typeface="Kristen ITC" pitchFamily="66" charset="0"/>
              </a:rPr>
              <a:t>: </a:t>
            </a:r>
            <a:endParaRPr lang="en-US" sz="5700" dirty="0" smtClean="0">
              <a:latin typeface="Kristen ITC" pitchFamily="66" charset="0"/>
            </a:endParaRPr>
          </a:p>
          <a:p>
            <a:pPr algn="r"/>
            <a:r>
              <a:rPr lang="en-US" sz="5700" dirty="0" smtClean="0">
                <a:latin typeface="Kristen ITC" pitchFamily="66" charset="0"/>
                <a:hlinkClick r:id="rId15"/>
              </a:rPr>
              <a:t>www.facebook.com/MITTableTennisClub</a:t>
            </a:r>
            <a:endParaRPr lang="en-US" sz="5700" dirty="0">
              <a:latin typeface="Kristen ITC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526" y="228600"/>
            <a:ext cx="20650200" cy="27813000"/>
          </a:xfrm>
          <a:prstGeom prst="rect">
            <a:avLst/>
          </a:prstGeom>
          <a:noFill/>
          <a:ln w="9525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7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44"/>
          <a:stretch/>
        </p:blipFill>
        <p:spPr>
          <a:xfrm>
            <a:off x="3649310" y="1129309"/>
            <a:ext cx="16969514" cy="1803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" y="914400"/>
            <a:ext cx="2844028" cy="2448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" r="6224"/>
          <a:stretch/>
        </p:blipFill>
        <p:spPr>
          <a:xfrm>
            <a:off x="1074704" y="13471979"/>
            <a:ext cx="4618616" cy="3607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"/>
          <a:stretch/>
        </p:blipFill>
        <p:spPr>
          <a:xfrm>
            <a:off x="15103505" y="3577407"/>
            <a:ext cx="4994675" cy="32470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122" y="13493622"/>
            <a:ext cx="4637701" cy="36077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r="6209"/>
          <a:stretch/>
        </p:blipFill>
        <p:spPr>
          <a:xfrm>
            <a:off x="5693321" y="17079702"/>
            <a:ext cx="4800801" cy="24519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" r="11343"/>
          <a:stretch/>
        </p:blipFill>
        <p:spPr>
          <a:xfrm>
            <a:off x="1066456" y="19531669"/>
            <a:ext cx="4626864" cy="41139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r="5775"/>
          <a:stretch/>
        </p:blipFill>
        <p:spPr>
          <a:xfrm>
            <a:off x="5693318" y="10432213"/>
            <a:ext cx="4800801" cy="30614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t="10490" r="6209" b="25410"/>
          <a:stretch/>
        </p:blipFill>
        <p:spPr>
          <a:xfrm>
            <a:off x="5693321" y="4098995"/>
            <a:ext cx="4800801" cy="27254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121" y="6824488"/>
            <a:ext cx="4618616" cy="36077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t="21875" r="14739" b="-309"/>
          <a:stretch/>
        </p:blipFill>
        <p:spPr>
          <a:xfrm>
            <a:off x="1074704" y="6824485"/>
            <a:ext cx="4618616" cy="36077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8" t="24306" r="1861"/>
          <a:stretch/>
        </p:blipFill>
        <p:spPr>
          <a:xfrm>
            <a:off x="15103506" y="10427057"/>
            <a:ext cx="4651203" cy="306656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9427727" y="20345400"/>
            <a:ext cx="10917673" cy="1625295"/>
          </a:xfrm>
          <a:prstGeom prst="rect">
            <a:avLst/>
          </a:prstGeom>
          <a:noFill/>
        </p:spPr>
        <p:txBody>
          <a:bodyPr wrap="square" lIns="253216" tIns="126608" rIns="253216" bIns="126608">
            <a:spAutoFit/>
          </a:bodyPr>
          <a:lstStyle/>
          <a:p>
            <a:pPr algn="r"/>
            <a:r>
              <a:rPr lang="en-US" sz="89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Forte" pitchFamily="66" charset="0"/>
                <a:cs typeface="Aharoni" pitchFamily="2" charset="-79"/>
              </a:rPr>
              <a:t>Come play with us!</a:t>
            </a:r>
          </a:p>
        </p:txBody>
      </p:sp>
      <p:sp>
        <p:nvSpPr>
          <p:cNvPr id="30" name="Rectangle 29"/>
          <p:cNvSpPr/>
          <p:nvPr/>
        </p:nvSpPr>
        <p:spPr>
          <a:xfrm>
            <a:off x="-4572000" y="22561895"/>
            <a:ext cx="24948776" cy="4641505"/>
          </a:xfrm>
          <a:prstGeom prst="rect">
            <a:avLst/>
          </a:prstGeom>
          <a:noFill/>
        </p:spPr>
        <p:txBody>
          <a:bodyPr wrap="square" lIns="253216" tIns="126608" rIns="253216" bIns="126608">
            <a:spAutoFit/>
          </a:bodyPr>
          <a:lstStyle/>
          <a:p>
            <a:pPr algn="r"/>
            <a:r>
              <a:rPr lang="en-US" sz="5700" dirty="0">
                <a:latin typeface="Kristen ITC" pitchFamily="66" charset="0"/>
              </a:rPr>
              <a:t>For </a:t>
            </a:r>
            <a:r>
              <a:rPr lang="en-US" sz="5700" dirty="0" smtClean="0">
                <a:latin typeface="Kristen ITC" pitchFamily="66" charset="0"/>
              </a:rPr>
              <a:t>club hours and more information, </a:t>
            </a:r>
          </a:p>
          <a:p>
            <a:pPr algn="r"/>
            <a:r>
              <a:rPr lang="en-US" sz="5700" dirty="0" smtClean="0">
                <a:latin typeface="Kristen ITC" pitchFamily="66" charset="0"/>
              </a:rPr>
              <a:t>visit </a:t>
            </a:r>
            <a:r>
              <a:rPr lang="en-US" sz="5700" dirty="0">
                <a:latin typeface="Kristen ITC" pitchFamily="66" charset="0"/>
              </a:rPr>
              <a:t>our website </a:t>
            </a:r>
            <a:r>
              <a:rPr lang="en-US" sz="5700" dirty="0" smtClean="0">
                <a:latin typeface="Kristen ITC" pitchFamily="66" charset="0"/>
              </a:rPr>
              <a:t>at</a:t>
            </a:r>
          </a:p>
          <a:p>
            <a:pPr algn="r"/>
            <a:r>
              <a:rPr lang="en-US" sz="5700" dirty="0" smtClean="0">
                <a:latin typeface="Kristen ITC" pitchFamily="66" charset="0"/>
              </a:rPr>
              <a:t> </a:t>
            </a:r>
            <a:r>
              <a:rPr lang="en-US" sz="5700" dirty="0">
                <a:latin typeface="Kristen ITC" pitchFamily="66" charset="0"/>
                <a:hlinkClick r:id="rId14"/>
              </a:rPr>
              <a:t>http://web.mit.edu/tabletennis</a:t>
            </a:r>
            <a:r>
              <a:rPr lang="en-US" sz="5700" dirty="0" smtClean="0">
                <a:latin typeface="Kristen ITC" pitchFamily="66" charset="0"/>
                <a:hlinkClick r:id="rId14"/>
              </a:rPr>
              <a:t>/</a:t>
            </a:r>
            <a:endParaRPr lang="en-US" sz="5700" dirty="0" smtClean="0">
              <a:latin typeface="Kristen ITC" pitchFamily="66" charset="0"/>
            </a:endParaRPr>
          </a:p>
          <a:p>
            <a:pPr algn="r"/>
            <a:r>
              <a:rPr lang="en-US" sz="5700" dirty="0" smtClean="0">
                <a:latin typeface="Kristen ITC" pitchFamily="66" charset="0"/>
              </a:rPr>
              <a:t>And follow us on Facebook</a:t>
            </a:r>
            <a:r>
              <a:rPr lang="en-US" sz="5700" dirty="0">
                <a:latin typeface="Kristen ITC" pitchFamily="66" charset="0"/>
              </a:rPr>
              <a:t>: </a:t>
            </a:r>
            <a:endParaRPr lang="en-US" sz="5700" dirty="0" smtClean="0">
              <a:latin typeface="Kristen ITC" pitchFamily="66" charset="0"/>
            </a:endParaRPr>
          </a:p>
          <a:p>
            <a:pPr algn="r"/>
            <a:r>
              <a:rPr lang="en-US" sz="5700" dirty="0" smtClean="0">
                <a:latin typeface="Kristen ITC" pitchFamily="66" charset="0"/>
                <a:hlinkClick r:id="rId15"/>
              </a:rPr>
              <a:t>www.facebook.com/MITTableTennisClub</a:t>
            </a:r>
            <a:endParaRPr lang="en-US" sz="5700" dirty="0">
              <a:latin typeface="Kristen ITC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526" y="228600"/>
            <a:ext cx="20650200" cy="27813000"/>
          </a:xfrm>
          <a:prstGeom prst="rect">
            <a:avLst/>
          </a:prstGeom>
          <a:noFill/>
          <a:ln w="9525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1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44"/>
          <a:stretch/>
        </p:blipFill>
        <p:spPr>
          <a:xfrm>
            <a:off x="3649310" y="1129309"/>
            <a:ext cx="16969514" cy="1803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" y="914400"/>
            <a:ext cx="2844028" cy="2448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" r="6224"/>
          <a:stretch/>
        </p:blipFill>
        <p:spPr>
          <a:xfrm>
            <a:off x="1074704" y="13471979"/>
            <a:ext cx="4618616" cy="3607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"/>
          <a:stretch/>
        </p:blipFill>
        <p:spPr>
          <a:xfrm>
            <a:off x="15103505" y="3577407"/>
            <a:ext cx="4994675" cy="32470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122" y="13493622"/>
            <a:ext cx="4637701" cy="36077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r="6209"/>
          <a:stretch/>
        </p:blipFill>
        <p:spPr>
          <a:xfrm>
            <a:off x="5693321" y="17079702"/>
            <a:ext cx="4800801" cy="24519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" r="11343"/>
          <a:stretch/>
        </p:blipFill>
        <p:spPr>
          <a:xfrm>
            <a:off x="1066456" y="19531669"/>
            <a:ext cx="4626864" cy="41139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r="5775"/>
          <a:stretch/>
        </p:blipFill>
        <p:spPr>
          <a:xfrm>
            <a:off x="5693318" y="10432213"/>
            <a:ext cx="4800801" cy="30614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t="10490" r="6209" b="25410"/>
          <a:stretch/>
        </p:blipFill>
        <p:spPr>
          <a:xfrm>
            <a:off x="5693321" y="4098995"/>
            <a:ext cx="4800801" cy="27254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121" y="6824488"/>
            <a:ext cx="4618616" cy="36077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t="21875" r="14739" b="-309"/>
          <a:stretch/>
        </p:blipFill>
        <p:spPr>
          <a:xfrm>
            <a:off x="1074704" y="6824485"/>
            <a:ext cx="4618616" cy="36077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8" t="24306" r="1861"/>
          <a:stretch/>
        </p:blipFill>
        <p:spPr>
          <a:xfrm>
            <a:off x="15103506" y="10427057"/>
            <a:ext cx="4651203" cy="306656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9427727" y="20345400"/>
            <a:ext cx="10917673" cy="1625295"/>
          </a:xfrm>
          <a:prstGeom prst="rect">
            <a:avLst/>
          </a:prstGeom>
          <a:noFill/>
        </p:spPr>
        <p:txBody>
          <a:bodyPr wrap="square" lIns="253216" tIns="126608" rIns="253216" bIns="126608">
            <a:spAutoFit/>
          </a:bodyPr>
          <a:lstStyle/>
          <a:p>
            <a:pPr algn="r"/>
            <a:r>
              <a:rPr lang="en-US" sz="89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Forte" pitchFamily="66" charset="0"/>
                <a:cs typeface="Aharoni" pitchFamily="2" charset="-79"/>
              </a:rPr>
              <a:t>Come play with us!</a:t>
            </a:r>
          </a:p>
        </p:txBody>
      </p:sp>
      <p:sp>
        <p:nvSpPr>
          <p:cNvPr id="30" name="Rectangle 29"/>
          <p:cNvSpPr/>
          <p:nvPr/>
        </p:nvSpPr>
        <p:spPr>
          <a:xfrm>
            <a:off x="-4572000" y="22561895"/>
            <a:ext cx="24948776" cy="4641505"/>
          </a:xfrm>
          <a:prstGeom prst="rect">
            <a:avLst/>
          </a:prstGeom>
          <a:noFill/>
        </p:spPr>
        <p:txBody>
          <a:bodyPr wrap="square" lIns="253216" tIns="126608" rIns="253216" bIns="126608">
            <a:spAutoFit/>
          </a:bodyPr>
          <a:lstStyle/>
          <a:p>
            <a:pPr algn="r"/>
            <a:r>
              <a:rPr lang="en-US" sz="5700" dirty="0">
                <a:latin typeface="Kristen ITC" pitchFamily="66" charset="0"/>
              </a:rPr>
              <a:t>For </a:t>
            </a:r>
            <a:r>
              <a:rPr lang="en-US" sz="5700" dirty="0" smtClean="0">
                <a:latin typeface="Kristen ITC" pitchFamily="66" charset="0"/>
              </a:rPr>
              <a:t>club hours and more information, </a:t>
            </a:r>
          </a:p>
          <a:p>
            <a:pPr algn="r"/>
            <a:r>
              <a:rPr lang="en-US" sz="5700" dirty="0" smtClean="0">
                <a:latin typeface="Kristen ITC" pitchFamily="66" charset="0"/>
              </a:rPr>
              <a:t>visit </a:t>
            </a:r>
            <a:r>
              <a:rPr lang="en-US" sz="5700" dirty="0">
                <a:latin typeface="Kristen ITC" pitchFamily="66" charset="0"/>
              </a:rPr>
              <a:t>our website </a:t>
            </a:r>
            <a:r>
              <a:rPr lang="en-US" sz="5700" dirty="0" smtClean="0">
                <a:latin typeface="Kristen ITC" pitchFamily="66" charset="0"/>
              </a:rPr>
              <a:t>at</a:t>
            </a:r>
          </a:p>
          <a:p>
            <a:pPr algn="r"/>
            <a:r>
              <a:rPr lang="en-US" sz="5700" dirty="0" smtClean="0">
                <a:latin typeface="Kristen ITC" pitchFamily="66" charset="0"/>
              </a:rPr>
              <a:t> </a:t>
            </a:r>
            <a:r>
              <a:rPr lang="en-US" sz="5700" dirty="0">
                <a:latin typeface="Kristen ITC" pitchFamily="66" charset="0"/>
                <a:hlinkClick r:id="rId14"/>
              </a:rPr>
              <a:t>http://web.mit.edu/tabletennis</a:t>
            </a:r>
            <a:r>
              <a:rPr lang="en-US" sz="5700" dirty="0" smtClean="0">
                <a:latin typeface="Kristen ITC" pitchFamily="66" charset="0"/>
                <a:hlinkClick r:id="rId14"/>
              </a:rPr>
              <a:t>/</a:t>
            </a:r>
            <a:endParaRPr lang="en-US" sz="5700" dirty="0" smtClean="0">
              <a:latin typeface="Kristen ITC" pitchFamily="66" charset="0"/>
            </a:endParaRPr>
          </a:p>
          <a:p>
            <a:pPr algn="r"/>
            <a:r>
              <a:rPr lang="en-US" sz="5700" dirty="0" smtClean="0">
                <a:latin typeface="Kristen ITC" pitchFamily="66" charset="0"/>
              </a:rPr>
              <a:t>And follow us on Facebook</a:t>
            </a:r>
            <a:r>
              <a:rPr lang="en-US" sz="5700" dirty="0">
                <a:latin typeface="Kristen ITC" pitchFamily="66" charset="0"/>
              </a:rPr>
              <a:t>: </a:t>
            </a:r>
            <a:endParaRPr lang="en-US" sz="5700" dirty="0" smtClean="0">
              <a:latin typeface="Kristen ITC" pitchFamily="66" charset="0"/>
            </a:endParaRPr>
          </a:p>
          <a:p>
            <a:pPr algn="r"/>
            <a:r>
              <a:rPr lang="en-US" sz="5700" dirty="0" smtClean="0">
                <a:latin typeface="Kristen ITC" pitchFamily="66" charset="0"/>
                <a:hlinkClick r:id="rId15"/>
              </a:rPr>
              <a:t>www.facebook.com/MITTableTennisClub</a:t>
            </a:r>
            <a:endParaRPr lang="en-US" sz="5700" dirty="0">
              <a:latin typeface="Kristen ITC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526" y="228600"/>
            <a:ext cx="20650200" cy="27813000"/>
          </a:xfrm>
          <a:prstGeom prst="rect">
            <a:avLst/>
          </a:prstGeom>
          <a:noFill/>
          <a:ln w="9525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17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44"/>
          <a:stretch/>
        </p:blipFill>
        <p:spPr>
          <a:xfrm>
            <a:off x="3649310" y="1129309"/>
            <a:ext cx="16969514" cy="1803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" y="914400"/>
            <a:ext cx="2844028" cy="2448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" r="6224"/>
          <a:stretch/>
        </p:blipFill>
        <p:spPr>
          <a:xfrm>
            <a:off x="1074704" y="13471979"/>
            <a:ext cx="4618616" cy="36077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9"/>
          <a:stretch/>
        </p:blipFill>
        <p:spPr>
          <a:xfrm>
            <a:off x="15103505" y="3577407"/>
            <a:ext cx="4994675" cy="32470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122" y="13493622"/>
            <a:ext cx="4637701" cy="36077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r="6209"/>
          <a:stretch/>
        </p:blipFill>
        <p:spPr>
          <a:xfrm>
            <a:off x="5693321" y="17079702"/>
            <a:ext cx="4800801" cy="24519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" r="11343"/>
          <a:stretch/>
        </p:blipFill>
        <p:spPr>
          <a:xfrm>
            <a:off x="1066456" y="19531669"/>
            <a:ext cx="4626864" cy="41139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9" r="5775"/>
          <a:stretch/>
        </p:blipFill>
        <p:spPr>
          <a:xfrm>
            <a:off x="5693318" y="10432213"/>
            <a:ext cx="4800801" cy="30614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t="10490" r="6209" b="25410"/>
          <a:stretch/>
        </p:blipFill>
        <p:spPr>
          <a:xfrm>
            <a:off x="5693321" y="4098995"/>
            <a:ext cx="4800801" cy="27254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121" y="6824488"/>
            <a:ext cx="4618616" cy="36077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t="21875" r="14739" b="-309"/>
          <a:stretch/>
        </p:blipFill>
        <p:spPr>
          <a:xfrm>
            <a:off x="1074704" y="6824485"/>
            <a:ext cx="4618616" cy="36077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8" t="24306" r="1861"/>
          <a:stretch/>
        </p:blipFill>
        <p:spPr>
          <a:xfrm>
            <a:off x="15103506" y="10427057"/>
            <a:ext cx="4651203" cy="306656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9427727" y="20345400"/>
            <a:ext cx="10917673" cy="1625295"/>
          </a:xfrm>
          <a:prstGeom prst="rect">
            <a:avLst/>
          </a:prstGeom>
          <a:noFill/>
        </p:spPr>
        <p:txBody>
          <a:bodyPr wrap="square" lIns="253216" tIns="126608" rIns="253216" bIns="126608">
            <a:spAutoFit/>
          </a:bodyPr>
          <a:lstStyle/>
          <a:p>
            <a:pPr algn="r"/>
            <a:r>
              <a:rPr lang="en-US" sz="89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Forte" pitchFamily="66" charset="0"/>
                <a:cs typeface="Aharoni" pitchFamily="2" charset="-79"/>
              </a:rPr>
              <a:t>Come play with us!</a:t>
            </a:r>
          </a:p>
        </p:txBody>
      </p:sp>
      <p:sp>
        <p:nvSpPr>
          <p:cNvPr id="30" name="Rectangle 29"/>
          <p:cNvSpPr/>
          <p:nvPr/>
        </p:nvSpPr>
        <p:spPr>
          <a:xfrm>
            <a:off x="-4572000" y="22561895"/>
            <a:ext cx="24948776" cy="4641505"/>
          </a:xfrm>
          <a:prstGeom prst="rect">
            <a:avLst/>
          </a:prstGeom>
          <a:noFill/>
        </p:spPr>
        <p:txBody>
          <a:bodyPr wrap="square" lIns="253216" tIns="126608" rIns="253216" bIns="126608">
            <a:spAutoFit/>
          </a:bodyPr>
          <a:lstStyle/>
          <a:p>
            <a:pPr algn="r"/>
            <a:r>
              <a:rPr lang="en-US" sz="5700" dirty="0">
                <a:latin typeface="Kristen ITC" pitchFamily="66" charset="0"/>
              </a:rPr>
              <a:t>For </a:t>
            </a:r>
            <a:r>
              <a:rPr lang="en-US" sz="5700" dirty="0" smtClean="0">
                <a:latin typeface="Kristen ITC" pitchFamily="66" charset="0"/>
              </a:rPr>
              <a:t>club hours and more information, </a:t>
            </a:r>
          </a:p>
          <a:p>
            <a:pPr algn="r"/>
            <a:r>
              <a:rPr lang="en-US" sz="5700" dirty="0" smtClean="0">
                <a:latin typeface="Kristen ITC" pitchFamily="66" charset="0"/>
              </a:rPr>
              <a:t>visit </a:t>
            </a:r>
            <a:r>
              <a:rPr lang="en-US" sz="5700" dirty="0">
                <a:latin typeface="Kristen ITC" pitchFamily="66" charset="0"/>
              </a:rPr>
              <a:t>our website </a:t>
            </a:r>
            <a:r>
              <a:rPr lang="en-US" sz="5700" dirty="0" smtClean="0">
                <a:latin typeface="Kristen ITC" pitchFamily="66" charset="0"/>
              </a:rPr>
              <a:t>at</a:t>
            </a:r>
          </a:p>
          <a:p>
            <a:pPr algn="r"/>
            <a:r>
              <a:rPr lang="en-US" sz="5700" dirty="0" smtClean="0">
                <a:latin typeface="Kristen ITC" pitchFamily="66" charset="0"/>
              </a:rPr>
              <a:t> </a:t>
            </a:r>
            <a:r>
              <a:rPr lang="en-US" sz="5700" dirty="0">
                <a:latin typeface="Kristen ITC" pitchFamily="66" charset="0"/>
                <a:hlinkClick r:id="rId14"/>
              </a:rPr>
              <a:t>http://web.mit.edu/tabletennis</a:t>
            </a:r>
            <a:r>
              <a:rPr lang="en-US" sz="5700" dirty="0" smtClean="0">
                <a:latin typeface="Kristen ITC" pitchFamily="66" charset="0"/>
                <a:hlinkClick r:id="rId14"/>
              </a:rPr>
              <a:t>/</a:t>
            </a:r>
            <a:endParaRPr lang="en-US" sz="5700" dirty="0" smtClean="0">
              <a:latin typeface="Kristen ITC" pitchFamily="66" charset="0"/>
            </a:endParaRPr>
          </a:p>
          <a:p>
            <a:pPr algn="r"/>
            <a:r>
              <a:rPr lang="en-US" sz="5700" dirty="0" smtClean="0">
                <a:latin typeface="Kristen ITC" pitchFamily="66" charset="0"/>
              </a:rPr>
              <a:t>And follow us on Facebook</a:t>
            </a:r>
            <a:r>
              <a:rPr lang="en-US" sz="5700" dirty="0">
                <a:latin typeface="Kristen ITC" pitchFamily="66" charset="0"/>
              </a:rPr>
              <a:t>: </a:t>
            </a:r>
            <a:endParaRPr lang="en-US" sz="5700" dirty="0" smtClean="0">
              <a:latin typeface="Kristen ITC" pitchFamily="66" charset="0"/>
            </a:endParaRPr>
          </a:p>
          <a:p>
            <a:pPr algn="r"/>
            <a:r>
              <a:rPr lang="en-US" sz="5700" dirty="0" smtClean="0">
                <a:latin typeface="Kristen ITC" pitchFamily="66" charset="0"/>
                <a:hlinkClick r:id="rId15"/>
              </a:rPr>
              <a:t>www.facebook.com/MITTableTennisClub</a:t>
            </a:r>
            <a:endParaRPr lang="en-US" sz="5700" dirty="0">
              <a:latin typeface="Kristen ITC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526" y="228600"/>
            <a:ext cx="20650200" cy="27813000"/>
          </a:xfrm>
          <a:prstGeom prst="rect">
            <a:avLst/>
          </a:prstGeom>
          <a:noFill/>
          <a:ln w="95250" cap="sq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71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3472</TotalTime>
  <Words>112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 T Zhang</dc:creator>
  <cp:lastModifiedBy>Jessie Zhang</cp:lastModifiedBy>
  <cp:revision>31</cp:revision>
  <dcterms:created xsi:type="dcterms:W3CDTF">2012-08-24T13:33:02Z</dcterms:created>
  <dcterms:modified xsi:type="dcterms:W3CDTF">2014-08-26T20:57:16Z</dcterms:modified>
</cp:coreProperties>
</file>