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68" r:id="rId14"/>
    <p:sldId id="269" r:id="rId15"/>
    <p:sldId id="274" r:id="rId16"/>
    <p:sldId id="270" r:id="rId17"/>
    <p:sldId id="275" r:id="rId18"/>
    <p:sldId id="276" r:id="rId19"/>
    <p:sldId id="282" r:id="rId20"/>
    <p:sldId id="277" r:id="rId21"/>
    <p:sldId id="283" r:id="rId22"/>
    <p:sldId id="278" r:id="rId23"/>
    <p:sldId id="287" r:id="rId24"/>
    <p:sldId id="288" r:id="rId25"/>
    <p:sldId id="284" r:id="rId26"/>
    <p:sldId id="285" r:id="rId27"/>
    <p:sldId id="286" r:id="rId28"/>
    <p:sldId id="281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0" autoAdjust="0"/>
    <p:restoredTop sz="77010" autoAdjust="0"/>
  </p:normalViewPr>
  <p:slideViewPr>
    <p:cSldViewPr snapToGrid="0">
      <p:cViewPr varScale="1">
        <p:scale>
          <a:sx n="125" d="100"/>
          <a:sy n="125" d="100"/>
        </p:scale>
        <p:origin x="18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65830-B1E0-4C95-BA11-6EEF96903BDB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F2D67-1300-4622-81CB-E1C03ED8E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2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2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회원과 그룹</a:t>
            </a:r>
            <a:r>
              <a:rPr lang="en-US" altLang="ko-KR" dirty="0"/>
              <a:t>, </a:t>
            </a:r>
            <a:r>
              <a:rPr lang="ko-KR" altLang="en-US" dirty="0" err="1"/>
              <a:t>그룹회원</a:t>
            </a:r>
            <a:r>
              <a:rPr lang="en-US" altLang="ko-KR" dirty="0"/>
              <a:t>, </a:t>
            </a:r>
            <a:r>
              <a:rPr lang="ko-KR" altLang="en-US" dirty="0" err="1"/>
              <a:t>게시글의</a:t>
            </a:r>
            <a:r>
              <a:rPr lang="ko-KR" altLang="en-US" dirty="0"/>
              <a:t> 테이블 </a:t>
            </a:r>
            <a:r>
              <a:rPr lang="en-US" altLang="ko-KR" dirty="0"/>
              <a:t>ERD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42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역할과 </a:t>
            </a:r>
            <a:r>
              <a:rPr lang="en-US" altLang="ko-KR" dirty="0"/>
              <a:t>rest</a:t>
            </a:r>
            <a:r>
              <a:rPr lang="ko-KR" altLang="en-US" dirty="0"/>
              <a:t>메서드 </a:t>
            </a:r>
            <a:r>
              <a:rPr lang="en-US" altLang="ko-KR" dirty="0"/>
              <a:t>, </a:t>
            </a:r>
            <a:r>
              <a:rPr lang="en-US" altLang="ko-KR" dirty="0" err="1"/>
              <a:t>url</a:t>
            </a:r>
            <a:r>
              <a:rPr lang="en-US" altLang="ko-KR" dirty="0"/>
              <a:t>, request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respons</a:t>
            </a:r>
            <a:r>
              <a:rPr lang="ko-KR" altLang="en-US" baseline="0" dirty="0"/>
              <a:t>를 정리한 </a:t>
            </a:r>
            <a:r>
              <a:rPr lang="en-US" altLang="ko-KR" baseline="0" dirty="0" err="1"/>
              <a:t>api</a:t>
            </a:r>
            <a:r>
              <a:rPr lang="ko-KR" altLang="en-US" baseline="0" dirty="0"/>
              <a:t>문서입니다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53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흐름 및 </a:t>
            </a:r>
            <a:r>
              <a:rPr lang="en-US" altLang="ko-KR" dirty="0" err="1"/>
              <a:t>api</a:t>
            </a:r>
            <a:r>
              <a:rPr lang="ko-KR" altLang="en-US" dirty="0"/>
              <a:t>문서를 기반으로 만든 </a:t>
            </a:r>
            <a:r>
              <a:rPr lang="ko-KR" altLang="en-US" dirty="0" err="1"/>
              <a:t>플로우</a:t>
            </a:r>
            <a:r>
              <a:rPr lang="en-US" altLang="ko-KR" dirty="0"/>
              <a:t> </a:t>
            </a:r>
            <a:r>
              <a:rPr lang="ko-KR" altLang="en-US" dirty="0"/>
              <a:t>차트입니다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05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감정 사전데이터를 사용하여 작성한 </a:t>
            </a:r>
            <a:r>
              <a:rPr lang="ko-KR" altLang="en-US" dirty="0" err="1"/>
              <a:t>게시글을</a:t>
            </a:r>
            <a:r>
              <a:rPr lang="ko-KR" altLang="en-US" dirty="0"/>
              <a:t> 분석하였습니다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감정사전을</a:t>
            </a:r>
            <a:r>
              <a:rPr lang="ko-KR" altLang="en-US" dirty="0"/>
              <a:t> </a:t>
            </a:r>
            <a:r>
              <a:rPr lang="ko-KR" altLang="en-US" dirty="0" err="1"/>
              <a:t>판다스를</a:t>
            </a:r>
            <a:r>
              <a:rPr lang="ko-KR" altLang="en-US" dirty="0"/>
              <a:t> 통해서 불러오면 코엔엘파이로 </a:t>
            </a:r>
            <a:r>
              <a:rPr lang="ko-KR" altLang="en-US" dirty="0" err="1"/>
              <a:t>게시글</a:t>
            </a:r>
            <a:r>
              <a:rPr lang="ko-KR" altLang="en-US" dirty="0"/>
              <a:t> 형태소를 분석합니다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분석 후 형태소 별 </a:t>
            </a:r>
            <a:r>
              <a:rPr lang="ko-KR" altLang="en-US" dirty="0" err="1"/>
              <a:t>카운팅을</a:t>
            </a:r>
            <a:r>
              <a:rPr lang="ko-KR" altLang="en-US" dirty="0"/>
              <a:t> 통해 파이 태그 </a:t>
            </a:r>
            <a:r>
              <a:rPr lang="ko-KR" altLang="en-US" dirty="0" err="1"/>
              <a:t>클라우드로</a:t>
            </a:r>
            <a:r>
              <a:rPr lang="ko-KR" altLang="en-US" dirty="0"/>
              <a:t> </a:t>
            </a:r>
            <a:r>
              <a:rPr lang="ko-KR" altLang="en-US" dirty="0" err="1"/>
              <a:t>워드클라우드가</a:t>
            </a:r>
            <a:r>
              <a:rPr lang="ko-KR" altLang="en-US" dirty="0"/>
              <a:t> 생성됩니다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감정사전과</a:t>
            </a:r>
            <a:r>
              <a:rPr lang="ko-KR" altLang="en-US" dirty="0"/>
              <a:t> </a:t>
            </a:r>
            <a:r>
              <a:rPr lang="ko-KR" altLang="en-US" dirty="0" err="1"/>
              <a:t>게시글</a:t>
            </a:r>
            <a:r>
              <a:rPr lang="ko-KR" altLang="en-US" dirty="0"/>
              <a:t> 비교 분석으로 긍정</a:t>
            </a:r>
            <a:r>
              <a:rPr lang="en-US" altLang="ko-KR" dirty="0"/>
              <a:t>, </a:t>
            </a:r>
            <a:r>
              <a:rPr lang="ko-KR" altLang="en-US" dirty="0"/>
              <a:t>부정 포함 </a:t>
            </a:r>
            <a:r>
              <a:rPr lang="en-US" altLang="ko-KR" dirty="0"/>
              <a:t>10</a:t>
            </a:r>
            <a:r>
              <a:rPr lang="ko-KR" altLang="en-US" dirty="0"/>
              <a:t>가지의 감정으로 합산 후 데이터 프레임을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결과를 막대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원 및 레이더 그래프로 시각화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0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8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4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97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76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6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63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장기화된 코로나로 인해 자신의 감정을 되돌아 보지 못한 채 우울하게 넘기는 날들이 많아졌습니다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현상을 일컫는 </a:t>
            </a:r>
            <a:r>
              <a:rPr lang="en-US" altLang="ko-KR" dirty="0"/>
              <a:t>‘</a:t>
            </a:r>
            <a:r>
              <a:rPr lang="ko-KR" altLang="en-US" dirty="0"/>
              <a:t>코로나 블루</a:t>
            </a:r>
            <a:r>
              <a:rPr lang="en-US" altLang="ko-KR" dirty="0"/>
              <a:t>＇</a:t>
            </a:r>
            <a:r>
              <a:rPr lang="ko-KR" altLang="en-US" dirty="0"/>
              <a:t>라는 신조어도 만들어졌습니다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게시글을</a:t>
            </a:r>
            <a:r>
              <a:rPr lang="ko-KR" altLang="en-US" dirty="0"/>
              <a:t> 작성한 뒤 감정을 분석하여 알려준다면 자신의 감정을 한번 더 되돌아 볼 수 있지 않을까 하여 만들어본 감정 다이어리입니다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본인이 겪었던 일들을 기록하면 감정 데이터 기반으로 글을 분석해 그날의 감정을 알려줍니다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분석된 감정을 바탕으로 노래와 음식을 추천해주는 다이어리입니다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87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90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24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62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01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11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분석된 데이터를 통해 음악과 음식</a:t>
            </a:r>
            <a:r>
              <a:rPr lang="ko-KR" altLang="en-US" baseline="0" dirty="0"/>
              <a:t> 추천을 구현 할 예정입니다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문장과 감정을 연결시켜 둔 데이터베이스의 </a:t>
            </a:r>
            <a:r>
              <a:rPr lang="ko-KR" altLang="en-US" baseline="0" dirty="0" err="1"/>
              <a:t>게시글</a:t>
            </a:r>
            <a:r>
              <a:rPr lang="ko-KR" altLang="en-US" baseline="0" dirty="0"/>
              <a:t> 데이터를 트레이닝 데이터로 사용하여 </a:t>
            </a:r>
            <a:r>
              <a:rPr lang="ko-KR" altLang="en-US" baseline="0" dirty="0" err="1"/>
              <a:t>머신러닝을</a:t>
            </a:r>
            <a:r>
              <a:rPr lang="ko-KR" altLang="en-US" baseline="0" dirty="0"/>
              <a:t> 통해 정확도를 높일 예정입니다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93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7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환경입니다</a:t>
            </a:r>
            <a:r>
              <a:rPr lang="en-US" altLang="ko-KR" dirty="0"/>
              <a:t>. </a:t>
            </a:r>
            <a:r>
              <a:rPr lang="ko-KR" altLang="en-US" dirty="0" err="1"/>
              <a:t>프론트앤드에는</a:t>
            </a:r>
            <a:r>
              <a:rPr lang="ko-KR" altLang="en-US" dirty="0"/>
              <a:t> </a:t>
            </a:r>
            <a:r>
              <a:rPr lang="en-US" altLang="ko-KR" dirty="0"/>
              <a:t>react</a:t>
            </a:r>
            <a:r>
              <a:rPr lang="ko-KR" altLang="en-US" dirty="0"/>
              <a:t>와 </a:t>
            </a:r>
            <a:r>
              <a:rPr lang="en-US" altLang="ko-KR" dirty="0"/>
              <a:t>android</a:t>
            </a:r>
            <a:r>
              <a:rPr lang="ko-KR" altLang="en-US" dirty="0"/>
              <a:t>를 사용하였고</a:t>
            </a:r>
            <a:r>
              <a:rPr lang="en-US" altLang="ko-KR" dirty="0"/>
              <a:t>, </a:t>
            </a:r>
            <a:r>
              <a:rPr lang="ko-KR" altLang="en-US" dirty="0" err="1"/>
              <a:t>백엔드에는</a:t>
            </a:r>
            <a:r>
              <a:rPr lang="ko-KR" altLang="en-US" dirty="0"/>
              <a:t> </a:t>
            </a:r>
            <a:r>
              <a:rPr lang="en-US" altLang="ko-KR" dirty="0"/>
              <a:t>spring, </a:t>
            </a:r>
            <a:r>
              <a:rPr lang="en-US" altLang="ko-KR" dirty="0" err="1"/>
              <a:t>jango</a:t>
            </a:r>
            <a:r>
              <a:rPr lang="en-US" altLang="ko-KR" baseline="0" dirty="0"/>
              <a:t>, python</a:t>
            </a:r>
            <a:r>
              <a:rPr lang="ko-KR" altLang="en-US" baseline="0" dirty="0"/>
              <a:t>을 사용하였으며 데이터베이스는 </a:t>
            </a:r>
            <a:r>
              <a:rPr lang="en-US" altLang="ko-KR" baseline="0" dirty="0" err="1"/>
              <a:t>mysql</a:t>
            </a:r>
            <a:r>
              <a:rPr lang="ko-KR" altLang="en-US" baseline="0" dirty="0"/>
              <a:t>을 사용하였습니다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0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7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일정입니다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일부터</a:t>
            </a:r>
            <a:r>
              <a:rPr lang="ko-KR" altLang="en-US" baseline="0" dirty="0"/>
              <a:t> 시작하여 </a:t>
            </a:r>
            <a:r>
              <a:rPr lang="en-US" altLang="ko-KR" baseline="0" dirty="0"/>
              <a:t>12</a:t>
            </a:r>
            <a:r>
              <a:rPr lang="ko-KR" altLang="en-US" baseline="0" dirty="0"/>
              <a:t>월 </a:t>
            </a:r>
            <a:r>
              <a:rPr lang="en-US" altLang="ko-KR" baseline="0" dirty="0"/>
              <a:t>15</a:t>
            </a:r>
            <a:r>
              <a:rPr lang="ko-KR" altLang="en-US" baseline="0" dirty="0"/>
              <a:t>일까지 개발하였습니다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노션을</a:t>
            </a:r>
            <a:r>
              <a:rPr lang="ko-KR" altLang="en-US" baseline="0" dirty="0"/>
              <a:t> 통해서 일정 및 </a:t>
            </a:r>
            <a:r>
              <a:rPr lang="ko-KR" altLang="en-US" baseline="0" dirty="0" err="1"/>
              <a:t>마일스톤을</a:t>
            </a:r>
            <a:r>
              <a:rPr lang="ko-KR" altLang="en-US" baseline="0" dirty="0"/>
              <a:t> 관리하였습니다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91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 err="1"/>
              <a:t>Ui</a:t>
            </a:r>
            <a:r>
              <a:rPr lang="en-US" altLang="ko-KR" baseline="0" dirty="0"/>
              <a:t> </a:t>
            </a:r>
            <a:r>
              <a:rPr lang="ko-KR" altLang="en-US" baseline="0" dirty="0"/>
              <a:t>설계입니다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조원들과 회의를 통해 만든 화면 및 데이터베이스 설계 스토리 보드입니다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8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시나리오 입니다</a:t>
            </a:r>
            <a:r>
              <a:rPr lang="en-US" altLang="ko-KR" dirty="0"/>
              <a:t>. </a:t>
            </a:r>
            <a:r>
              <a:rPr lang="ko-KR" altLang="en-US" dirty="0"/>
              <a:t>사용자</a:t>
            </a:r>
            <a:r>
              <a:rPr lang="ko-KR" altLang="en-US" baseline="0" dirty="0"/>
              <a:t> 입장에서 작성한 시나리오 다이어그램입니다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먼저 회원가입 및 로그인 후 그룹을 지정하여 글 작성 하면 서버에서 분석이 이루어지고 </a:t>
            </a:r>
            <a:r>
              <a:rPr lang="en-US" altLang="ko-KR" baseline="0" dirty="0" err="1"/>
              <a:t>db</a:t>
            </a:r>
            <a:r>
              <a:rPr lang="ko-KR" altLang="en-US" baseline="0" dirty="0"/>
              <a:t>에 작성한 글과 감정이 저장됩니다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분석을 토대로 만든 통계를 시각화 하여 사용자에게 보여줍니다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0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카카오 오븐으로 만든 화면 </a:t>
            </a:r>
            <a:r>
              <a:rPr lang="ko-KR" altLang="en-US" dirty="0" err="1"/>
              <a:t>프로토</a:t>
            </a:r>
            <a:r>
              <a:rPr lang="ko-KR" altLang="en-US" dirty="0"/>
              <a:t> 타입입니다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00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베이스 </a:t>
            </a:r>
            <a:r>
              <a:rPr lang="en-US" altLang="ko-KR" dirty="0"/>
              <a:t>table</a:t>
            </a:r>
            <a:r>
              <a:rPr lang="en-US" altLang="ko-KR" baseline="0" dirty="0"/>
              <a:t> </a:t>
            </a:r>
            <a:r>
              <a:rPr lang="ko-KR" altLang="en-US" baseline="0" dirty="0"/>
              <a:t>설계입니다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테이블은 회원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그룹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그룹의회원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게시글</a:t>
            </a:r>
            <a:r>
              <a:rPr lang="ko-KR" altLang="en-US" baseline="0" dirty="0"/>
              <a:t> 테이블로 설계하였습니다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2D67-1300-4622-81CB-E1C03ED8E9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5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9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7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9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6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9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5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Emotional-Diary-f6cc70431c894e138e956c678848ed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li-Lee/Emotional-Diary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li-Lee/Emotional-Diar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otion.so/Emotional-Diary-f6cc70431c894e138e956c678848ed86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268293" y="1495048"/>
            <a:ext cx="5655414" cy="30118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Emotional Diary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3478976" y="4801497"/>
            <a:ext cx="5234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김소연</a:t>
            </a:r>
            <a:r>
              <a:rPr lang="en-US" altLang="ko-KR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, </a:t>
            </a:r>
            <a:r>
              <a:rPr lang="ko-KR" altLang="en-US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이동우</a:t>
            </a:r>
            <a:r>
              <a:rPr lang="en-US" altLang="ko-KR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, </a:t>
            </a:r>
            <a:r>
              <a:rPr lang="ko-KR" altLang="en-US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이태규</a:t>
            </a:r>
            <a:r>
              <a:rPr lang="en-US" altLang="ko-KR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, </a:t>
            </a:r>
            <a:r>
              <a:rPr lang="ko-KR" altLang="en-US" sz="1600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정무곤</a:t>
            </a:r>
            <a:r>
              <a:rPr lang="en-US" altLang="ko-KR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, </a:t>
            </a:r>
            <a:r>
              <a:rPr lang="ko-KR" altLang="en-US" sz="1600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정수미</a:t>
            </a:r>
            <a:endParaRPr lang="en-US" altLang="ko-KR" sz="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16049166">
            <a:off x="5921000" y="846557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3478976" y="6284345"/>
            <a:ext cx="9177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Notion  </a:t>
            </a:r>
            <a:r>
              <a:rPr lang="en-US" altLang="ko-KR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hlinkClick r:id="rId3"/>
              </a:rPr>
              <a:t>https://www.notion.so/Emotional-Diary-f6cc70431c894e138e956c678848ed86</a:t>
            </a:r>
            <a:endParaRPr lang="en-US" altLang="ko-KR" sz="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6750102" y="5887858"/>
            <a:ext cx="5564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Git-hub </a:t>
            </a:r>
            <a:r>
              <a:rPr lang="en-US" altLang="ko-KR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hlinkClick r:id="rId4"/>
              </a:rPr>
              <a:t>https://github.com/Gali-Dev/Emotional-Diary</a:t>
            </a:r>
            <a:endParaRPr lang="en-US" altLang="ko-KR" sz="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4.UI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설계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STORY BOARD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49" y="971825"/>
            <a:ext cx="3276701" cy="245752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3128" y="608272"/>
            <a:ext cx="2441596" cy="320056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24" y="990977"/>
            <a:ext cx="3693414" cy="245160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48" y="3550700"/>
            <a:ext cx="3276701" cy="258204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44" y="3560317"/>
            <a:ext cx="3200564" cy="25830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24" y="3536079"/>
            <a:ext cx="3693413" cy="259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4.UI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설계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시나리오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6" y="854092"/>
            <a:ext cx="10188387" cy="55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0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4.UI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설계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Prototype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5" y="1170135"/>
            <a:ext cx="3351324" cy="2026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39" y="1169223"/>
            <a:ext cx="3432224" cy="202612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64" y="1170753"/>
            <a:ext cx="3528546" cy="202459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5" y="3323045"/>
            <a:ext cx="5167239" cy="287833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99" y="3332278"/>
            <a:ext cx="5486012" cy="2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5.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데이터베이스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– TABLE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설계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51" y="955887"/>
            <a:ext cx="4887007" cy="5134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317" y="845092"/>
            <a:ext cx="4953691" cy="535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5.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데이터베이스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– ERD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6" y="1092576"/>
            <a:ext cx="6695708" cy="463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5</a:t>
            </a:r>
            <a:r>
              <a:rPr lang="en-US" altLang="ko-KR" sz="4000" ker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r>
              <a:rPr lang="ko-KR" altLang="en-US" sz="4000" ker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4000" kern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api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문서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62" y="1098771"/>
            <a:ext cx="5936559" cy="4330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74" y="1146532"/>
            <a:ext cx="5051888" cy="41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6.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아키텍처 설계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6" y="849850"/>
            <a:ext cx="10625095" cy="55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8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7.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4000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감정분석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19550" y="951184"/>
            <a:ext cx="7349891" cy="6935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b="1" dirty="0">
                <a:solidFill>
                  <a:schemeClr val="tx1"/>
                </a:solidFill>
              </a:rPr>
              <a:t>NRC Word-Emotion Association Lexicon (aka </a:t>
            </a:r>
            <a:r>
              <a:rPr lang="en-US" altLang="ko-KR" b="1" dirty="0" err="1">
                <a:solidFill>
                  <a:schemeClr val="tx1"/>
                </a:solidFill>
              </a:rPr>
              <a:t>EmoLex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1" name="그림 20" descr="테이블이(가) 표시된 사진&#10;&#10;자동 생성된 설명"/>
          <p:cNvPicPr/>
          <p:nvPr/>
        </p:nvPicPr>
        <p:blipFill>
          <a:blip r:embed="rId3"/>
          <a:stretch>
            <a:fillRect/>
          </a:stretch>
        </p:blipFill>
        <p:spPr>
          <a:xfrm>
            <a:off x="819549" y="1731937"/>
            <a:ext cx="10375319" cy="44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6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7.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웹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19550" y="951184"/>
            <a:ext cx="2267895" cy="6360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>
                <a:solidFill>
                  <a:schemeClr val="tx1"/>
                </a:solidFill>
              </a:rPr>
              <a:t>로그인 및 회원가입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6" y="1782533"/>
            <a:ext cx="5049686" cy="41321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0" y="1782532"/>
            <a:ext cx="5303297" cy="412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1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7.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웹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76700" y="903938"/>
            <a:ext cx="3085699" cy="6360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dirty="0">
                <a:solidFill>
                  <a:schemeClr val="tx1"/>
                </a:solidFill>
              </a:rPr>
              <a:t>메인 페이지 및 내 다이어리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2" y="1718193"/>
            <a:ext cx="10127850" cy="44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8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index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1305119" y="1448522"/>
            <a:ext cx="1958120" cy="78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1. </a:t>
            </a:r>
            <a:r>
              <a:rPr lang="ko-KR" altLang="en-US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주제</a:t>
            </a:r>
            <a:endParaRPr lang="en-US" altLang="ko-KR" sz="2400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718430" y="1459395"/>
            <a:ext cx="1958120" cy="7864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2. </a:t>
            </a:r>
            <a:r>
              <a:rPr lang="ko-KR" altLang="en-US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en-US" altLang="ko-KR" sz="2400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6173175" y="1479051"/>
            <a:ext cx="1958120" cy="7917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3. </a:t>
            </a:r>
            <a:r>
              <a:rPr lang="ko-KR" altLang="en-US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일정</a:t>
            </a:r>
            <a:endParaRPr lang="en-US" altLang="ko-KR" sz="2400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602929" y="1476718"/>
            <a:ext cx="2435531" cy="7691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4. UI </a:t>
            </a:r>
            <a:r>
              <a:rPr lang="ko-KR" altLang="en-US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설계</a:t>
            </a:r>
            <a:endParaRPr lang="en-US" altLang="ko-KR" sz="2400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695615" y="3816543"/>
            <a:ext cx="2509132" cy="80772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6. </a:t>
            </a:r>
            <a:r>
              <a:rPr lang="ko-KR" altLang="en-US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아키텍처 설계</a:t>
            </a:r>
            <a:endParaRPr lang="en-US" altLang="ko-KR" sz="2400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6617877" y="3828267"/>
            <a:ext cx="2353119" cy="80772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7. </a:t>
            </a:r>
            <a:r>
              <a:rPr lang="ko-KR" altLang="en-US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</a:t>
            </a:r>
            <a:endParaRPr lang="en-US" altLang="ko-KR" sz="2400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9360705" y="3817166"/>
            <a:ext cx="1489144" cy="80709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8. </a:t>
            </a:r>
            <a:r>
              <a:rPr lang="ko-KR" altLang="en-US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끝맺음</a:t>
            </a:r>
            <a:endParaRPr lang="en-US" altLang="ko-KR" sz="2400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3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4354456">
            <a:off x="2160072" y="1067575"/>
            <a:ext cx="262994" cy="70461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4354456">
            <a:off x="7069685" y="1134918"/>
            <a:ext cx="262994" cy="70461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4354456">
            <a:off x="4742764" y="3127868"/>
            <a:ext cx="345439" cy="1153996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4354456">
            <a:off x="10035379" y="3451615"/>
            <a:ext cx="262994" cy="70461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909948" y="3816543"/>
            <a:ext cx="2435531" cy="780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5. </a:t>
            </a:r>
            <a:r>
              <a:rPr lang="ko-KR" altLang="en-US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데이터베이스</a:t>
            </a:r>
            <a:endParaRPr lang="en-US" altLang="ko-KR" sz="2400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37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7.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웹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19550" y="951184"/>
            <a:ext cx="2152250" cy="6360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>
                <a:solidFill>
                  <a:schemeClr val="tx1"/>
                </a:solidFill>
              </a:rPr>
              <a:t>그룹 생성 및 가입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50" y="1779845"/>
            <a:ext cx="5194002" cy="435411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64" y="1779846"/>
            <a:ext cx="5062963" cy="43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7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7.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웹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19550" y="951184"/>
            <a:ext cx="1707750" cy="6360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dirty="0">
                <a:solidFill>
                  <a:schemeClr val="tx1"/>
                </a:solidFill>
              </a:rPr>
              <a:t>그룹 다이어리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91" y="1651193"/>
            <a:ext cx="10315918" cy="454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09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7.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웹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19550" y="951184"/>
            <a:ext cx="2304650" cy="6360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dirty="0">
                <a:solidFill>
                  <a:schemeClr val="tx1"/>
                </a:solidFill>
              </a:rPr>
              <a:t>글 작성 </a:t>
            </a:r>
            <a:r>
              <a:rPr lang="ko-KR" altLang="en-US">
                <a:solidFill>
                  <a:schemeClr val="tx1"/>
                </a:solidFill>
              </a:rPr>
              <a:t>및 상세보기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6" y="1681710"/>
            <a:ext cx="5274464" cy="42235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40" y="1681710"/>
            <a:ext cx="4967287" cy="42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7.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웹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19550" y="951184"/>
            <a:ext cx="1656950" cy="6360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>
                <a:solidFill>
                  <a:schemeClr val="tx1"/>
                </a:solidFill>
              </a:rPr>
              <a:t>다이어리 분석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24" y="1691219"/>
            <a:ext cx="6875576" cy="44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56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7.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웹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19550" y="951184"/>
            <a:ext cx="1656950" cy="6360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>
                <a:solidFill>
                  <a:schemeClr val="tx1"/>
                </a:solidFill>
              </a:rPr>
              <a:t>다이어리 분석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37" y="837302"/>
            <a:ext cx="2975764" cy="2581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36" y="846896"/>
            <a:ext cx="2904478" cy="2572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49" y="839669"/>
            <a:ext cx="2777478" cy="25720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16" y="3497724"/>
            <a:ext cx="3266474" cy="28942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89" y="3491437"/>
            <a:ext cx="2966802" cy="28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59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7.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안드로이드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19550" y="951184"/>
            <a:ext cx="2304650" cy="6360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dirty="0">
                <a:solidFill>
                  <a:schemeClr val="tx1"/>
                </a:solidFill>
              </a:rPr>
              <a:t>로그인 및 회원가입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1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1943490"/>
            <a:ext cx="3146552" cy="34392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051" y="1943490"/>
            <a:ext cx="3085017" cy="343923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49070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70445" y="756951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7.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안드로이드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19550" y="951184"/>
            <a:ext cx="3117450" cy="6360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dirty="0">
                <a:solidFill>
                  <a:schemeClr val="tx1"/>
                </a:solidFill>
              </a:rPr>
              <a:t>다이어리 목록 및 상세보기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50" y="1943490"/>
            <a:ext cx="2698350" cy="37091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4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350" y="1947915"/>
            <a:ext cx="2488438" cy="1813306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구부러진 연결선 2"/>
          <p:cNvCxnSpPr/>
          <p:nvPr/>
        </p:nvCxnSpPr>
        <p:spPr>
          <a:xfrm flipV="1">
            <a:off x="2378274" y="3077404"/>
            <a:ext cx="1338037" cy="1203303"/>
          </a:xfrm>
          <a:prstGeom prst="curvedConnector3">
            <a:avLst>
              <a:gd name="adj1" fmla="val 594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38" y="1943490"/>
            <a:ext cx="2658529" cy="3709162"/>
          </a:xfrm>
          <a:prstGeom prst="rect">
            <a:avLst/>
          </a:prstGeom>
        </p:spPr>
      </p:pic>
      <p:pic>
        <p:nvPicPr>
          <p:cNvPr id="31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3296" y="1943490"/>
            <a:ext cx="2395397" cy="181773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2" name="구부러진 연결선 31"/>
          <p:cNvCxnSpPr/>
          <p:nvPr/>
        </p:nvCxnSpPr>
        <p:spPr>
          <a:xfrm flipV="1">
            <a:off x="7251700" y="3151787"/>
            <a:ext cx="1881625" cy="179120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05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70445" y="756951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7.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 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안드로이드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19550" y="951184"/>
            <a:ext cx="1733150" cy="6360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>
                <a:solidFill>
                  <a:schemeClr val="tx1"/>
                </a:solidFill>
              </a:rPr>
              <a:t>다이어리 분석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859" y="974391"/>
            <a:ext cx="2440432" cy="242659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7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918" y="979196"/>
            <a:ext cx="2365132" cy="242179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183" y="3495227"/>
            <a:ext cx="2387092" cy="281667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3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844" y="3495227"/>
            <a:ext cx="2381885" cy="281667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61" y="3495226"/>
            <a:ext cx="2545240" cy="28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15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7.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452944" y="2543061"/>
            <a:ext cx="3202214" cy="15448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40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기능 구현</a:t>
            </a:r>
            <a:endParaRPr lang="ko-KR" altLang="ko-KR" sz="4000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3267279">
            <a:off x="5879051" y="1830530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32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8.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끝맺음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19551" y="1091201"/>
            <a:ext cx="3202214" cy="7374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40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아쉬운 점</a:t>
            </a:r>
            <a:r>
              <a:rPr lang="en-US" altLang="ko-KR" sz="40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..</a:t>
            </a:r>
            <a:endParaRPr lang="ko-KR" altLang="ko-KR" sz="4000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19550" y="2139755"/>
            <a:ext cx="9873849" cy="73741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음악과 음식 추천 구현 예정</a:t>
            </a:r>
            <a:r>
              <a:rPr lang="en-US" altLang="ko-KR" sz="28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endParaRPr lang="ko-KR" altLang="ko-KR" sz="2800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19550" y="3050279"/>
            <a:ext cx="9873849" cy="73741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2800" dirty="0" err="1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머신러닝을</a:t>
            </a:r>
            <a:r>
              <a:rPr lang="ko-KR" altLang="en-US" sz="28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통해 데이터 정확도 향상</a:t>
            </a:r>
            <a:endParaRPr lang="ko-KR" altLang="ko-KR" sz="2800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64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1.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주제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76701" y="1293198"/>
            <a:ext cx="2354988" cy="6943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감정 다이어리</a:t>
            </a:r>
            <a:endParaRPr lang="en-US" altLang="ko-KR" sz="2400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9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4864038">
            <a:off x="1887579" y="599715"/>
            <a:ext cx="333234" cy="1140840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85" y="2989352"/>
            <a:ext cx="1435772" cy="14357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79" y="2673010"/>
            <a:ext cx="1564730" cy="1564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590" y="3840017"/>
            <a:ext cx="1059353" cy="105935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7307">
            <a:off x="10264498" y="2496920"/>
            <a:ext cx="1093426" cy="109342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048">
            <a:off x="8793186" y="2140653"/>
            <a:ext cx="1222076" cy="122207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3892">
            <a:off x="8859930" y="3565321"/>
            <a:ext cx="1103027" cy="110302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16" y="2762269"/>
            <a:ext cx="1605757" cy="160575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19" y="3070645"/>
            <a:ext cx="826771" cy="104250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32" y="3070645"/>
            <a:ext cx="826771" cy="10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70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8.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끝맺음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163752" y="2319924"/>
            <a:ext cx="3862145" cy="2218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48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감사합니다</a:t>
            </a:r>
            <a:r>
              <a:rPr lang="en-US" altLang="ko-KR" sz="48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ko-KR" sz="4800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3691786">
            <a:off x="5879050" y="1667966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6285073" y="5494528"/>
            <a:ext cx="5564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Git</a:t>
            </a:r>
            <a:r>
              <a:rPr lang="en-US" altLang="ko-KR" sz="16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-hub </a:t>
            </a:r>
            <a:r>
              <a:rPr lang="en-US" altLang="ko-KR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hlinkClick r:id="rId3"/>
              </a:rPr>
              <a:t>https://github.com/Gali-Lee/Emotional-Diary</a:t>
            </a:r>
            <a:endParaRPr lang="en-US" altLang="ko-KR" sz="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3014654" y="5824082"/>
            <a:ext cx="9177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Notion  </a:t>
            </a:r>
            <a:r>
              <a:rPr lang="en-US" altLang="ko-KR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hlinkClick r:id="rId4"/>
              </a:rPr>
              <a:t>https://www.notion.so/Emotional-Diary-f6cc70431c894e138e956c678848ed86</a:t>
            </a:r>
            <a:endParaRPr lang="en-US" altLang="ko-KR" sz="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0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2.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876701" y="1606062"/>
            <a:ext cx="4973449" cy="446479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6283536" y="1606062"/>
            <a:ext cx="4973449" cy="446479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1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3209830">
            <a:off x="10976281" y="5382056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48765" y="1316447"/>
            <a:ext cx="2237757" cy="467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Front</a:t>
            </a:r>
            <a:endParaRPr lang="ko-KR" altLang="en-US" sz="3200" dirty="0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14366792">
            <a:off x="891251" y="904667"/>
            <a:ext cx="350001" cy="1504414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51381" y="1316447"/>
            <a:ext cx="2237757" cy="467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Back</a:t>
            </a:r>
            <a:endParaRPr lang="ko-KR" altLang="en-US" sz="3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0" y="517228"/>
            <a:ext cx="1219478" cy="12194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470" y="3284734"/>
            <a:ext cx="1163854" cy="110745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26" y="1933111"/>
            <a:ext cx="1242843" cy="124284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978" y="2329837"/>
            <a:ext cx="2204086" cy="515850"/>
          </a:xfrm>
          <a:prstGeom prst="rect">
            <a:avLst/>
          </a:prstGeom>
        </p:spPr>
      </p:pic>
      <p:pic>
        <p:nvPicPr>
          <p:cNvPr id="35" name="Picture 2" descr="Best Visual Studio Code Extensions. - DEV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25" y="2360875"/>
            <a:ext cx="1633058" cy="91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87" y="2061328"/>
            <a:ext cx="1392848" cy="12741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935" y="4705151"/>
            <a:ext cx="1230923" cy="10390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91" y="4893504"/>
            <a:ext cx="1200043" cy="9000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85" y="3482497"/>
            <a:ext cx="1413499" cy="1060124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1470" y="3773577"/>
            <a:ext cx="1885848" cy="1373563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567" y="4061233"/>
            <a:ext cx="1680061" cy="100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4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2.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라이브러리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1657" y="72312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33" y="982707"/>
            <a:ext cx="1242843" cy="124284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113" y="978477"/>
            <a:ext cx="3305175" cy="300550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901" y="887952"/>
            <a:ext cx="20574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0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2.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라이브러리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1657" y="72312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81" y="1032044"/>
            <a:ext cx="1230923" cy="10390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561" y="979102"/>
            <a:ext cx="6381620" cy="51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5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2.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라이브러리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1657" y="72312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0" y="971620"/>
            <a:ext cx="1392848" cy="12741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111" y="973007"/>
            <a:ext cx="6242535" cy="50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4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2. 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라이브러리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1657" y="72312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05" y="1025628"/>
            <a:ext cx="7030431" cy="448690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3" y="898953"/>
            <a:ext cx="1858298" cy="12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89709" y="758566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392400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3.</a:t>
            </a:r>
            <a:r>
              <a:rPr lang="ko-KR" altLang="en-US" sz="40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일정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6" y="854092"/>
            <a:ext cx="11095529" cy="5499815"/>
          </a:xfrm>
          <a:prstGeom prst="rect">
            <a:avLst/>
          </a:prstGeom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38596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614</Words>
  <Application>Microsoft Office PowerPoint</Application>
  <PresentationFormat>와이드스크린</PresentationFormat>
  <Paragraphs>112</Paragraphs>
  <Slides>30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야놀자 야체 B</vt:lpstr>
      <vt:lpstr>휴먼편지체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leetaekyu</cp:lastModifiedBy>
  <cp:revision>56</cp:revision>
  <dcterms:created xsi:type="dcterms:W3CDTF">2020-09-04T02:15:35Z</dcterms:created>
  <dcterms:modified xsi:type="dcterms:W3CDTF">2022-02-22T02:38:51Z</dcterms:modified>
</cp:coreProperties>
</file>