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41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91440" rIns="4572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60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3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6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5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3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9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" y="6400800"/>
            <a:ext cx="914398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2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40231"/>
            <a:ext cx="7772400" cy="1470025"/>
          </a:xfrm>
        </p:spPr>
        <p:txBody>
          <a:bodyPr>
            <a:noAutofit/>
          </a:bodyPr>
          <a:lstStyle/>
          <a:p>
            <a:r>
              <a:rPr sz="5400" dirty="0"/>
              <a:t>City Power Consumption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56643"/>
          </a:xfrm>
        </p:spPr>
        <p:txBody>
          <a:bodyPr>
            <a:noAutofit/>
          </a:bodyPr>
          <a:lstStyle/>
          <a:p>
            <a:r>
              <a:rPr sz="1400" dirty="0"/>
              <a:t>A Machine Learning Approach to Forecast Energy Usage Based on Environmental Parameters</a:t>
            </a:r>
          </a:p>
          <a:p>
            <a:r>
              <a:rPr sz="1400" dirty="0"/>
              <a:t>Presented by</a:t>
            </a:r>
            <a:r>
              <a:rPr lang="en-US" sz="1400" dirty="0"/>
              <a:t> </a:t>
            </a:r>
            <a:r>
              <a:rPr sz="1400" dirty="0"/>
              <a:t>:</a:t>
            </a:r>
            <a:r>
              <a:rPr lang="en-US" sz="1400" dirty="0"/>
              <a:t> G Siva Sai</a:t>
            </a:r>
            <a:endParaRPr sz="1400" dirty="0"/>
          </a:p>
          <a:p>
            <a:r>
              <a:rPr sz="1400" dirty="0"/>
              <a:t>Date: 12 July 2025</a:t>
            </a:r>
            <a:endParaRPr lang="en-US" sz="1400" dirty="0"/>
          </a:p>
          <a:p>
            <a:r>
              <a:rPr lang="en-IN" sz="1400" dirty="0">
                <a:ea typeface="Verdana" panose="020B0604030504040204" pitchFamily="34" charset="0"/>
                <a:cs typeface="Times New Roman" panose="02020603050405020304" pitchFamily="18" charset="0"/>
              </a:rPr>
              <a:t>Batch  : LB_DSC+5thjuly_WKDY_EV_24</a:t>
            </a:r>
            <a:endParaRPr sz="1400" dirty="0"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/>
              <a:t> Best Model: </a:t>
            </a:r>
            <a:r>
              <a:rPr lang="en-US" dirty="0"/>
              <a:t>Random Forest </a:t>
            </a:r>
            <a:r>
              <a:rPr dirty="0"/>
              <a:t>Regressor</a:t>
            </a:r>
            <a:r>
              <a:rPr lang="en-US" dirty="0"/>
              <a:t>(Grid Search)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Mean RMSE: </a:t>
            </a:r>
            <a:r>
              <a:rPr lang="en-IN" dirty="0"/>
              <a:t>4833.332997123141</a:t>
            </a:r>
            <a:r>
              <a:rPr dirty="0"/>
              <a:t> | R² Score: </a:t>
            </a:r>
            <a:r>
              <a:rPr lang="en-IN" dirty="0"/>
              <a:t>0.6359292949020146</a:t>
            </a:r>
            <a:r>
              <a:rPr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/>
              <a:t> Line plot compared RMSE across models.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5813A-8572-AAF4-6EF2-76BC04B9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210892"/>
            <a:ext cx="3533094" cy="30202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333AD-F7FF-8741-A26C-9493AD526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66" y="3210892"/>
            <a:ext cx="3533094" cy="30060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dirty="0"/>
              <a:t>Random Forest Regression using Grid Search </a:t>
            </a:r>
            <a:r>
              <a:rPr dirty="0"/>
              <a:t>performed best among all</a:t>
            </a:r>
            <a:r>
              <a:rPr lang="en-IN" dirty="0"/>
              <a:t> </a:t>
            </a:r>
            <a:r>
              <a:rPr dirty="0"/>
              <a:t>models.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dirty="0"/>
              <a:t>Cloudiness and Temperature are strongest predictors.</a:t>
            </a:r>
          </a:p>
          <a:p>
            <a:pPr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dirty="0"/>
              <a:t>RMSE around</a:t>
            </a:r>
            <a:r>
              <a:rPr lang="en-IN" dirty="0"/>
              <a:t> 4833.332997123141</a:t>
            </a:r>
            <a:r>
              <a:rPr dirty="0"/>
              <a:t> indicates reasonable accuracy.</a:t>
            </a:r>
          </a:p>
          <a:p>
            <a:pPr>
              <a:lnSpc>
                <a:spcPct val="250000"/>
              </a:lnSpc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96562"/>
            <a:ext cx="7543801" cy="402336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 To accurately predict power consumption in a city using environmental features such as temperature, humidity, wind speed, and </a:t>
            </a:r>
            <a:r>
              <a:rPr dirty="0" err="1"/>
              <a:t>cloudines</a:t>
            </a:r>
            <a:r>
              <a:rPr lang="en-IN" dirty="0"/>
              <a:t>s.</a:t>
            </a:r>
            <a:endParaRPr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dirty="0"/>
              <a:t>Enables efficient load balancing and energy distribution.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 Supports smart grid infrastructure and reduces wastage.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98" y="2010536"/>
            <a:ext cx="3125871" cy="34375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Rows: 52,583 | Columns: 9 (including target).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Key features: Temperature, Humidity, Wind Speed, Cloudiness, etc.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Target: Power Consumption in A Zone.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8CEF2CF-C5CC-E355-AFB1-42C65E154F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92669" y="2102892"/>
            <a:ext cx="5106593" cy="3100703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541" y="2221519"/>
            <a:ext cx="6571343" cy="3450613"/>
          </a:xfrm>
        </p:spPr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dirty="0"/>
              <a:t>Handled missing values and converted object columns to float.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Scaled features using Standard</a:t>
            </a:r>
            <a:r>
              <a:rPr lang="en-US" dirty="0"/>
              <a:t> </a:t>
            </a:r>
            <a:r>
              <a:rPr dirty="0"/>
              <a:t>Scaler.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/>
              <a:t>Split into features (X) and target (y).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588" y="2018562"/>
            <a:ext cx="5947123" cy="310490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Visuals used: Boxplot, Pair</a:t>
            </a:r>
            <a:r>
              <a:rPr lang="en-US" dirty="0"/>
              <a:t> </a:t>
            </a:r>
            <a:r>
              <a:rPr dirty="0"/>
              <a:t>plot, Distribution Plot, Correlation Heatmap.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Cloudiness shows significant impact on power consumption.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 Moderate correlations observed among features.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8905-4521-B01F-0DC7-FB410EC8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 and Distribution Plot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23B090-97D5-AC84-99C1-02AEE5DB8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092" y="1912251"/>
            <a:ext cx="3802228" cy="4022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7E1EAE-462B-74C9-3683-22B22F60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144" y="1912251"/>
            <a:ext cx="4450504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99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Used XGBoost to assess feature importance.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Most influential: Temperature, Cloudiness, Humidity.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/>
              <a:t>Dropped irrelevant features and outliers.</a:t>
            </a:r>
          </a:p>
          <a:p>
            <a:pPr>
              <a:lnSpc>
                <a:spcPct val="200000"/>
              </a:lnSpc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0" y="672545"/>
            <a:ext cx="6571343" cy="1049235"/>
          </a:xfrm>
        </p:spPr>
        <p:txBody>
          <a:bodyPr/>
          <a:lstStyle/>
          <a:p>
            <a:r>
              <a:rPr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data: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training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testing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Descent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 for optimization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7205-56A7-5528-AD6C-367B0991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DF3E7-B598-1407-CA3B-E76EC8E47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3242" y="2279896"/>
            <a:ext cx="4844109" cy="36684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4816A2-C5AA-D1CF-EA17-97014767B1D6}"/>
              </a:ext>
            </a:extLst>
          </p:cNvPr>
          <p:cNvSpPr txBox="1"/>
          <p:nvPr/>
        </p:nvSpPr>
        <p:spPr>
          <a:xfrm>
            <a:off x="292231" y="2401006"/>
            <a:ext cx="33182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Temperature Got the highest importance with score 1577.o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Humidity stands in the second position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Air Quality Index and Cloudiness contributed least to the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4008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74</TotalTime>
  <Words>341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Times New Roman</vt:lpstr>
      <vt:lpstr>Verdana</vt:lpstr>
      <vt:lpstr>Wingdings</vt:lpstr>
      <vt:lpstr>Retrospect</vt:lpstr>
      <vt:lpstr>City Power Consumption Prediction Using Machine Learning</vt:lpstr>
      <vt:lpstr>Problem Statement</vt:lpstr>
      <vt:lpstr>Dataset Overview</vt:lpstr>
      <vt:lpstr>Data Preprocessing</vt:lpstr>
      <vt:lpstr>Exploratory Data Analysis</vt:lpstr>
      <vt:lpstr>Box Plot and Distribution Plot</vt:lpstr>
      <vt:lpstr>Feature Engineering</vt:lpstr>
      <vt:lpstr>Model Building</vt:lpstr>
      <vt:lpstr>Feature importance</vt:lpstr>
      <vt:lpstr>Model Evaluation</vt:lpstr>
      <vt:lpstr>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kotesh gali</cp:lastModifiedBy>
  <cp:revision>12</cp:revision>
  <dcterms:created xsi:type="dcterms:W3CDTF">2013-01-27T09:14:16Z</dcterms:created>
  <dcterms:modified xsi:type="dcterms:W3CDTF">2025-07-12T16:30:37Z</dcterms:modified>
  <cp:category/>
</cp:coreProperties>
</file>