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ags/tag45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62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tags/tag89.xml" ContentType="application/vnd.openxmlformats-officedocument.presentationml.tags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4364" r:id="rId3"/>
    <p:sldMasterId id="2147484456" r:id="rId4"/>
    <p:sldMasterId id="2147484841" r:id="rId5"/>
    <p:sldMasterId id="2147484853" r:id="rId6"/>
    <p:sldMasterId id="2147484861" r:id="rId7"/>
    <p:sldMasterId id="2147485310" r:id="rId8"/>
    <p:sldMasterId id="2147485323" r:id="rId9"/>
    <p:sldMasterId id="2147485335" r:id="rId10"/>
    <p:sldMasterId id="2147485343" r:id="rId11"/>
    <p:sldMasterId id="2147485357" r:id="rId12"/>
    <p:sldMasterId id="2147485614" r:id="rId13"/>
    <p:sldMasterId id="2147485898" r:id="rId14"/>
  </p:sldMasterIdLst>
  <p:notesMasterIdLst>
    <p:notesMasterId r:id="rId16"/>
  </p:notesMasterIdLst>
  <p:sldIdLst>
    <p:sldId id="30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heSans Swisscom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5"/>
    <p:restoredTop sz="94635"/>
  </p:normalViewPr>
  <p:slideViewPr>
    <p:cSldViewPr>
      <p:cViewPr varScale="1">
        <p:scale>
          <a:sx n="127" d="100"/>
          <a:sy n="127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217F9D-FB88-4BA4-B0B2-679AFD03A535}" type="datetimeFigureOut">
              <a:rPr lang="en-GB" altLang="de-DE"/>
              <a:pPr>
                <a:defRPr/>
              </a:pPr>
              <a:t>10/08/2016</a:t>
            </a:fld>
            <a:endParaRPr lang="en-GB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  <a:endParaRPr lang="en-GB" altLang="de-DE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318A1B-7ECA-4FC5-B850-3CAE076F802E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4155417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6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1.png"/><Relationship Id="rId4" Type="http://schemas.openxmlformats.org/officeDocument/2006/relationships/tags" Target="../tags/tag7.xml"/><Relationship Id="rId9" Type="http://schemas.openxmlformats.org/officeDocument/2006/relationships/oleObject" Target="../embeddings/oleObject1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65.xml"/><Relationship Id="rId4" Type="http://schemas.openxmlformats.org/officeDocument/2006/relationships/image" Target="../media/image1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4.v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1.png"/><Relationship Id="rId4" Type="http://schemas.openxmlformats.org/officeDocument/2006/relationships/tags" Target="../tags/tag69.xml"/><Relationship Id="rId9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vmlDrawing" Target="../drawings/vmlDrawing15.v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1.png"/><Relationship Id="rId4" Type="http://schemas.openxmlformats.org/officeDocument/2006/relationships/tags" Target="../tags/tag75.xml"/><Relationship Id="rId9" Type="http://schemas.openxmlformats.org/officeDocument/2006/relationships/oleObject" Target="../embeddings/oleObject15.bin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79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80.xml"/><Relationship Id="rId4" Type="http://schemas.openxmlformats.org/officeDocument/2006/relationships/image" Target="../media/image1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81.xml"/><Relationship Id="rId4" Type="http://schemas.openxmlformats.org/officeDocument/2006/relationships/image" Target="../media/image1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82.xml"/><Relationship Id="rId4" Type="http://schemas.openxmlformats.org/officeDocument/2006/relationships/image" Target="../media/image1.png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3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vmlDrawing" Target="../drawings/vmlDrawing16.v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image" Target="../media/image1.png"/><Relationship Id="rId4" Type="http://schemas.openxmlformats.org/officeDocument/2006/relationships/tags" Target="../tags/tag85.xml"/><Relationship Id="rId9" Type="http://schemas.openxmlformats.org/officeDocument/2006/relationships/oleObject" Target="../embeddings/oleObject16.bin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ags" Target="../tags/tag8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1.png"/><Relationship Id="rId4" Type="http://schemas.openxmlformats.org/officeDocument/2006/relationships/tags" Target="../tags/tag17.xml"/><Relationship Id="rId9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1.png"/><Relationship Id="rId4" Type="http://schemas.openxmlformats.org/officeDocument/2006/relationships/tags" Target="../tags/tag27.xml"/><Relationship Id="rId9" Type="http://schemas.openxmlformats.org/officeDocument/2006/relationships/oleObject" Target="../embeddings/oleObject3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1.png"/><Relationship Id="rId4" Type="http://schemas.openxmlformats.org/officeDocument/2006/relationships/tags" Target="../tags/tag39.xml"/><Relationship Id="rId9" Type="http://schemas.openxmlformats.org/officeDocument/2006/relationships/oleObject" Target="../embeddings/oleObject10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4.xml"/><Relationship Id="rId7" Type="http://schemas.openxmlformats.org/officeDocument/2006/relationships/image" Target="../media/image1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4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6.xml"/><Relationship Id="rId4" Type="http://schemas.openxmlformats.org/officeDocument/2006/relationships/image" Target="../media/image1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7.xml"/><Relationship Id="rId4" Type="http://schemas.openxmlformats.org/officeDocument/2006/relationships/image" Target="../media/image1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8.xml"/><Relationship Id="rId4" Type="http://schemas.openxmlformats.org/officeDocument/2006/relationships/image" Target="../media/image1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7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.png"/><Relationship Id="rId4" Type="http://schemas.openxmlformats.org/officeDocument/2006/relationships/tags" Target="../tags/tag52.xml"/><Relationship Id="rId9" Type="http://schemas.openxmlformats.org/officeDocument/2006/relationships/oleObject" Target="../embeddings/oleObject12.bin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1.png"/><Relationship Id="rId4" Type="http://schemas.openxmlformats.org/officeDocument/2006/relationships/tags" Target="../tags/tag58.xml"/><Relationship Id="rId9" Type="http://schemas.openxmlformats.org/officeDocument/2006/relationships/oleObject" Target="../embeddings/oleObject13.bin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478344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55176541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58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5038" y="1389063"/>
            <a:ext cx="1096962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389063"/>
            <a:ext cx="3143250" cy="5268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30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Grafik 11" descr="scis_descriptor_neutral_100mm_2400ppi_negative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25193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7460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92DFA-27A8-4CB0-9BEA-F0063326CCA1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78C9-ECED-435F-9D54-AE29AB2226E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6584215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598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613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8D2A5-632F-4F4F-8765-5029F1E5FCDF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3A257-3870-405F-8E0A-44EEB68DDEE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22029863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B22C-07B0-4A89-A24B-A64E47E4DF2E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AC4B9-6794-4B7B-8CF0-66788049BADA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40200372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6558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34000">
                <a:srgbClr val="001E63">
                  <a:lumMod val="100000"/>
                </a:srgbClr>
              </a:gs>
              <a:gs pos="100000">
                <a:srgbClr val="2E8CD1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indent="177800"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>
              <a:solidFill>
                <a:prstClr val="black"/>
              </a:solidFill>
              <a:ea typeface="+mn-ea"/>
              <a:cs typeface="Arial" charset="0"/>
            </a:endParaRPr>
          </a:p>
        </p:txBody>
      </p:sp>
      <p:cxnSp>
        <p:nvCxnSpPr>
          <p:cNvPr id="5" name="Gerade Verbindung 1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827088" y="2276475"/>
            <a:ext cx="83169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395" y="1032095"/>
            <a:ext cx="7848600" cy="1277884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915988" y="2634558"/>
            <a:ext cx="7327900" cy="34916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33857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4289-3FF5-4608-A1FD-C7194C28D944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F6099-A89E-4631-9337-5026F919F93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9879253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70207923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4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3C7C-44F6-46A8-83E7-87DF53B7FF3D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B7DA1-976B-475E-BAEC-A741A9FD211D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133682764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2C700532-694D-4A55-ABB2-B4DDC9CAEBAE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E6FEC668-CE70-40A3-8E51-428A1A83011A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294260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4B502454-0139-4FFF-963A-A355D5423796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D1CD1011-53F6-4CD6-BA0B-79082100B520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771395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E4E1EE6D-CF06-41A3-AA07-7926F5916AE1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3850E52-8C34-416A-B503-C9DA6E3B0EA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635499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41B900A-86BB-4F8A-AFB5-8219AE04A186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D5C0A84B-EA5B-417E-98E0-082048DBF18F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277520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506007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127521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15151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80034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2957065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82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2F6520BE-06BB-491C-9115-0E4605774FC6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2EF4625D-27EB-4E8F-879A-77AB2A1654E0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17736317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54BA8A17-DE1E-47B3-ACDB-858B6B4675A2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582561128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Grafik 11" descr="scis_descriptor_neutral_100mm_2400ppi_negative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25193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5899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ABAC628-6068-457B-B199-721F64C268CA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9376998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C29262D-8495-4070-9922-AFE7A9160898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35858855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598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613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BDA664-6877-4ACA-A9D4-3A255D57172D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11111798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47AE0-B903-4B21-9995-5FD45046AA3F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530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8FDAE19-14B0-453C-8A04-1022765D7391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67038806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C51FBEA-C7B0-4877-BF75-15C0AE5B48D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24314199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CFAEA5-38D8-4639-BA18-39F79642CAE2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26085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38D00-E38D-4E00-8A6D-FCCD4D46D5F3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724707525"/>
      </p:ext>
    </p:extLst>
  </p:cSld>
  <p:clrMapOvr>
    <a:masterClrMapping/>
  </p:clrMapOvr>
  <p:transition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7CF976A-E93F-4CD2-8EEC-D90397909489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72832554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F6C6258-24E1-4213-BB86-6B28266A66E4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883332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81738" y="269875"/>
            <a:ext cx="1962150" cy="58562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69875"/>
            <a:ext cx="5734050" cy="58562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5A42C4-66C3-43A2-BC1C-DAC8AB62AF3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4043540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6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de-DE" smtClean="0">
              <a:solidFill>
                <a:srgbClr val="001155"/>
              </a:solidFill>
              <a:latin typeface="TheSans Swissco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A0733A8C-4EDE-4968-958B-F99601D7DC82}" type="datetime1">
              <a:rPr lang="de-DE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B9883F8-FCC7-4F43-864B-D450B0C9E637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eaLnBrk="0" fontAlgn="auto" hangingPunct="0">
              <a:spcAft>
                <a:spcPts val="0"/>
              </a:spcAft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Project Assignment -  Enterprise Cloud -pCloud</a:t>
            </a:r>
          </a:p>
        </p:txBody>
      </p:sp>
    </p:spTree>
    <p:extLst>
      <p:ext uri="{BB962C8B-B14F-4D97-AF65-F5344CB8AC3E}">
        <p14:creationId xmlns:p14="http://schemas.microsoft.com/office/powerpoint/2010/main" val="3882321009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34006349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B809090C-A0C8-460A-A906-5F59E23DCCFE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E8CE8A23-2073-4EDA-AA1F-123053F2988D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584260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01D23145-C5D8-4936-AD14-0216980107CA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C7488EBA-5D0D-42CE-ADD4-7E43A7A65904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90084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835F7D4-7547-4B80-A4B6-73FB7215FB5C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3046A5FC-9D65-49A0-ACA3-7961B7760CC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063351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2FDBD986-B81C-4867-8A27-0AD5655DDD4A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C5D7CC93-F786-44FF-AC63-B2A682150048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734425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6538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03493003"/>
      </p:ext>
    </p:extLst>
  </p:cSld>
  <p:clrMapOvr>
    <a:masterClrMapping/>
  </p:clrMapOvr>
  <p:transition spd="med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21720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8246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40112"/>
      </p:ext>
    </p:extLst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37741616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0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CF44969A-27C9-4B93-ACD0-452F28CD3B3C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628F14AB-1F39-4917-A99B-4F23449CB2EA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2813799822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29DA5EAD-CDC3-4B2F-A713-869C17D49BE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34309596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Grafik 11" descr="scis_descriptor_neutral_100mm_2400ppi_negative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25193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4785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195F-7CFB-4D0D-8A49-A28B60A4881A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CC2D8-18D3-449C-9052-04A71DD38C71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30023527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598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613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F9C9E-2321-4438-A675-3FD17588D610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79384-7040-4C0D-9BB6-74CF5247D6D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98825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F56399E3-EE4D-468B-9A65-BDA8D8A4233F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D7D6BAA2-BF88-4158-9AC4-E0EC6707785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478281"/>
      </p:ext>
    </p:extLst>
  </p:cSld>
  <p:clrMapOvr>
    <a:masterClrMapping/>
  </p:clrMapOvr>
  <p:transition spd="med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230F2-8C6F-41F9-BA13-4657B23842C1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C966-DABC-4102-9861-85D9A610DD5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284695944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84448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34000">
                <a:srgbClr val="001E63">
                  <a:lumMod val="100000"/>
                </a:srgbClr>
              </a:gs>
              <a:gs pos="100000">
                <a:srgbClr val="2E8CD1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indent="177800"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>
              <a:solidFill>
                <a:prstClr val="black"/>
              </a:solidFill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Gerade Verbindung 1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827088" y="2276475"/>
            <a:ext cx="83169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395" y="1032095"/>
            <a:ext cx="7848600" cy="1277884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915988" y="2634558"/>
            <a:ext cx="7327900" cy="34916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15510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EC94-7F8E-4FF2-A38B-F7CE96FEC89A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FC05-A609-4D6E-A1C8-78E0B7A4DF2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280686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96F33ED7-3624-40BD-B094-A483B22CEFF5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6AFE2DBC-AAA1-4B35-8CE9-A1F1D6B7C5C2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0262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BB73BD60-2003-47FC-8B3C-2F2623542809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5C5538C0-DF43-404F-AA38-8B107FA37B3A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03828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903C6036-C724-40EF-82C9-390DF7304C20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3B459C6D-25AD-4D96-8EF4-641F3C3A8B9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254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97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3A752484-C2B0-449C-8D04-33F6E4DF381B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D0EF071B-4FED-4B98-B0D3-FCC7E822216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9566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09927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128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209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1373108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8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550F03A2-7920-4347-8028-2005D7EEB9F7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1A232D72-8455-4279-8E0C-C50723807F8F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6745197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77863DFA-FA2C-470E-809F-79AA77BF633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17555172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296528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B9685982-B984-4566-9D96-847F844988E9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10C08A4E-B295-4356-BAF0-91481D85A9D2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86615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327AE469-785C-423F-B2C3-D44837E60310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27087CF-CA2C-446B-9C33-9681A922208E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51607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233748B5-6A82-49DA-99F1-22380574DEB5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B144ADC2-7BD1-49E5-8F47-D973F0DCB65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545736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FE83AB10-DBBC-4A12-A79C-CF2ABED547F8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0AC610B-2ECD-4097-9353-3E82F6801A1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04535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4042595C-ADE6-4E5B-A46C-3B7D4FCA906B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AABC9EA8-2A69-4655-9465-96B7851DDF4E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7217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5131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942217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99624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44418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08823916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2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EDEA9A38-59A7-49A8-B2CE-77DCC5560D89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A506BE0C-E705-471B-9EF1-64557A2E35B0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225059276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fld id="{7E33A393-635E-4589-A8F6-A0A937C43C3F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buClr>
                <a:srgbClr val="11AAFF"/>
              </a:buCl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32802185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EF9CD5E0-2277-4FE9-9C74-AB1E740D487F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A8249CBC-A1F4-478B-AB71-87727FA73B1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62992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5" name="Picture 5" descr="Primary_Loop_Large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662613"/>
            <a:ext cx="122396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en-GB" altLang="de-DE" noProof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en-GB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66135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6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8" name="Picture 10" descr="Swisscom_Stacked_Primary_RGB_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8505826" y="1949450"/>
            <a:ext cx="628650" cy="288925"/>
          </a:xfrm>
        </p:spPr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19.12.2014</a:t>
            </a:r>
            <a:endParaRPr lang="en-GB" altLang="de-DE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EA11A-265E-47DC-8188-7FCE865987D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 rot="16200000">
            <a:off x="7416007" y="3752056"/>
            <a:ext cx="2808288" cy="288925"/>
          </a:xfrm>
        </p:spPr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/>
              <a:t>C3 Confidential, Marcel Walker, ENT-CDC, Cloud Update VR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4148143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90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7" name="Picture 10" descr="Swisscom_Stacked_Primary_RGB_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19.12.2014</a:t>
            </a:r>
            <a:endParaRPr lang="en-GB" altLang="de-DE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8CC1-00FA-4993-AD16-E84CD386AD5D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/>
              <a:t>C3 Confidential, Marcel Walker, ENT-CDC, Cloud Update VR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0932384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4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10" name="Picture 10" descr="Swisscom_Stacked_Primary_RGB_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95288" y="260350"/>
            <a:ext cx="7848600" cy="1152525"/>
          </a:xfrm>
          <a:prstGeom prst="rect">
            <a:avLst/>
          </a:prstGeo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900113" y="1773238"/>
            <a:ext cx="3599877" cy="4248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773238"/>
            <a:ext cx="3600450" cy="4248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19.12.2014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79B85B3B-61C5-43E1-A992-D8C59D18E9C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3" name="Fußzeilenplatzhalter 6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C3 Confidential, Marcel Walker, ENT-CDC, Cloud Update VR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8653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8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7" name="Picture 10" descr="Swisscom_Stacked_Primary_RGB_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19.12.2014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B95EC-9400-4F01-8A1E-4A45BE48B44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C3 Confidential, Marcel Walker, ENT-CDC, Cloud Update VR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218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2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8" name="Picture 10" descr="Swisscom_Stacked_Primary_RGB_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 rot="16200000">
            <a:off x="8505826" y="1941512"/>
            <a:ext cx="628650" cy="288925"/>
          </a:xfrm>
        </p:spPr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19.12.2014</a:t>
            </a: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29700-A6BC-4E46-A128-33882F6A8B04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2"/>
          </p:nvPr>
        </p:nvSpPr>
        <p:spPr>
          <a:xfrm rot="16200000">
            <a:off x="7466806" y="3769520"/>
            <a:ext cx="2740025" cy="322262"/>
          </a:xfrm>
        </p:spPr>
        <p:txBody>
          <a:bodyPr/>
          <a:lstStyle>
            <a:lvl1pPr>
              <a:defRPr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C3 Confidential, Marcel Walker, ENT-CDC, Cloud Update VR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680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86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de-DE" smtClean="0">
              <a:solidFill>
                <a:srgbClr val="001155"/>
              </a:solidFill>
              <a:latin typeface="TheSans Swissco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19.12.2014</a:t>
            </a:r>
            <a:endParaRPr lang="de-CH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3645737-6381-4AA8-9196-9F6585F3277D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C3 Confidential, Marcel Walker, ENT-CDC, Cloud Update VR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3070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0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pic>
        <p:nvPicPr>
          <p:cNvPr id="6" name="Picture 10" descr="Swisscom_Stacked_Primary_RGB_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11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8" name="Rechteck 7"/>
            <p:cNvSpPr/>
            <p:nvPr>
              <p:custDataLst>
                <p:tags r:id="rId3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</a:endParaRPr>
            </a:p>
          </p:txBody>
        </p:sp>
      </p:grpSp>
      <p:sp>
        <p:nvSpPr>
          <p:cNvPr id="10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24296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20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F051AFA1-5290-4CBD-AD15-F22DAB2FE633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C9306A2C-829A-406E-8E93-FD2616E02404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44362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360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6656388"/>
            <a:ext cx="0" cy="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588" y="6656388"/>
            <a:ext cx="0" cy="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5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995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12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808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5893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318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9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5038" y="1389063"/>
            <a:ext cx="1096962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389063"/>
            <a:ext cx="3143250" cy="5268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Grafik 11" descr="scis_descriptor_neutral_100mm_2400ppi_negative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25193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86185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FEF5-0D53-4C30-BD4A-8BC84DD6877B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F24A-6383-4DCF-8DC8-F1B255204D01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26871030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598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613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672D4-D6A4-4DDC-A0AF-83079904364F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789F-A150-480F-B87A-3907DC641FE9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40266889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88621-A323-4C7E-9440-E17137BD597F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B4D06-D6E4-4287-9F00-F17D3E162EA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38724114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7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34000">
                <a:srgbClr val="001E63">
                  <a:lumMod val="100000"/>
                </a:srgbClr>
              </a:gs>
              <a:gs pos="100000">
                <a:srgbClr val="2E8CD1"/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indent="177800"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>
              <a:solidFill>
                <a:prstClr val="black"/>
              </a:solidFill>
              <a:ea typeface="+mn-ea"/>
              <a:cs typeface="Arial" charset="0"/>
            </a:endParaRPr>
          </a:p>
        </p:txBody>
      </p:sp>
      <p:cxnSp>
        <p:nvCxnSpPr>
          <p:cNvPr id="5" name="Gerade Verbindung 1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827088" y="2276475"/>
            <a:ext cx="83169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395" y="1032095"/>
            <a:ext cx="7848600" cy="1277884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915988" y="2634558"/>
            <a:ext cx="7327900" cy="34916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2096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CDDE2-0782-4279-BDC9-FDDA3BF86595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BD36-2ED9-4DC7-B284-81D57FA105B4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</p:spTree>
    <p:extLst>
      <p:ext uri="{BB962C8B-B14F-4D97-AF65-F5344CB8AC3E}">
        <p14:creationId xmlns:p14="http://schemas.microsoft.com/office/powerpoint/2010/main" val="992838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53918448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FC6C1671-22BA-45F6-B338-D46C2A99FE95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85766082-B6D3-45E2-B63B-4EE0820970D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97952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56474EEF-92CD-4559-9D50-E3A79A993F0A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000188A8-E87A-4DC4-BB65-B6207721047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213630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C949F073-F407-4150-8C9A-BB9D03727C49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EE858D6E-7F64-4C03-B605-3B81B422A10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12431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719320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48304AB3-59AF-4580-98B1-C25D1A51FB11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>
                <a:latin typeface="TheSans Swisscom Light" pitchFamily="34" charset="0"/>
              </a:defRPr>
            </a:lvl1pPr>
          </a:lstStyle>
          <a:p>
            <a:pPr>
              <a:defRPr/>
            </a:pPr>
            <a:fld id="{DB10090C-0408-4C8A-9CC3-F3347BFEB03A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82378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sp>
        <p:nvSpPr>
          <p:cNvPr id="5" name="Freeform 6"/>
          <p:cNvSpPr>
            <a:spLocks/>
          </p:cNvSpPr>
          <p:nvPr userDrawn="1"/>
        </p:nvSpPr>
        <p:spPr bwMode="auto">
          <a:xfrm flipH="1">
            <a:off x="0" y="5243513"/>
            <a:ext cx="8253413" cy="1336675"/>
          </a:xfrm>
          <a:custGeom>
            <a:avLst/>
            <a:gdLst>
              <a:gd name="T0" fmla="*/ 2147483647 w 744"/>
              <a:gd name="T1" fmla="*/ 2147483647 h 134"/>
              <a:gd name="T2" fmla="*/ 2147483647 w 744"/>
              <a:gd name="T3" fmla="*/ 2147483647 h 134"/>
              <a:gd name="T4" fmla="*/ 2147483647 w 744"/>
              <a:gd name="T5" fmla="*/ 2147483647 h 134"/>
              <a:gd name="T6" fmla="*/ 2147483647 w 744"/>
              <a:gd name="T7" fmla="*/ 2147483647 h 134"/>
              <a:gd name="T8" fmla="*/ 2147483647 w 744"/>
              <a:gd name="T9" fmla="*/ 2147483647 h 134"/>
              <a:gd name="T10" fmla="*/ 2147483647 w 744"/>
              <a:gd name="T11" fmla="*/ 2147483647 h 134"/>
              <a:gd name="T12" fmla="*/ 2147483647 w 744"/>
              <a:gd name="T13" fmla="*/ 2147483647 h 134"/>
              <a:gd name="T14" fmla="*/ 2147483647 w 744"/>
              <a:gd name="T15" fmla="*/ 2147483647 h 134"/>
              <a:gd name="T16" fmla="*/ 2147483647 w 744"/>
              <a:gd name="T17" fmla="*/ 2147483647 h 134"/>
              <a:gd name="T18" fmla="*/ 2147483647 w 744"/>
              <a:gd name="T19" fmla="*/ 2147483647 h 134"/>
              <a:gd name="T20" fmla="*/ 2147483647 w 744"/>
              <a:gd name="T21" fmla="*/ 2147483647 h 134"/>
              <a:gd name="T22" fmla="*/ 2147483647 w 744"/>
              <a:gd name="T23" fmla="*/ 2147483647 h 134"/>
              <a:gd name="T24" fmla="*/ 2147483647 w 744"/>
              <a:gd name="T25" fmla="*/ 2147483647 h 134"/>
              <a:gd name="T26" fmla="*/ 2147483647 w 744"/>
              <a:gd name="T27" fmla="*/ 2147483647 h 134"/>
              <a:gd name="T28" fmla="*/ 2147483647 w 744"/>
              <a:gd name="T29" fmla="*/ 2147483647 h 134"/>
              <a:gd name="T30" fmla="*/ 2147483647 w 744"/>
              <a:gd name="T31" fmla="*/ 2147483647 h 134"/>
              <a:gd name="T32" fmla="*/ 2147483647 w 744"/>
              <a:gd name="T33" fmla="*/ 2147483647 h 134"/>
              <a:gd name="T34" fmla="*/ 2147483647 w 744"/>
              <a:gd name="T35" fmla="*/ 2147483647 h 134"/>
              <a:gd name="T36" fmla="*/ 2147483647 w 744"/>
              <a:gd name="T37" fmla="*/ 2147483647 h 134"/>
              <a:gd name="T38" fmla="*/ 2147483647 w 744"/>
              <a:gd name="T39" fmla="*/ 2147483647 h 134"/>
              <a:gd name="T40" fmla="*/ 2147483647 w 744"/>
              <a:gd name="T41" fmla="*/ 2147483647 h 134"/>
              <a:gd name="T42" fmla="*/ 2147483647 w 744"/>
              <a:gd name="T43" fmla="*/ 2147483647 h 134"/>
              <a:gd name="T44" fmla="*/ 2147483647 w 744"/>
              <a:gd name="T45" fmla="*/ 2147483647 h 134"/>
              <a:gd name="T46" fmla="*/ 2147483647 w 744"/>
              <a:gd name="T47" fmla="*/ 2147483647 h 134"/>
              <a:gd name="T48" fmla="*/ 2147483647 w 744"/>
              <a:gd name="T49" fmla="*/ 2147483647 h 134"/>
              <a:gd name="T50" fmla="*/ 2147483647 w 744"/>
              <a:gd name="T51" fmla="*/ 2147483647 h 134"/>
              <a:gd name="T52" fmla="*/ 2147483647 w 744"/>
              <a:gd name="T53" fmla="*/ 2147483647 h 134"/>
              <a:gd name="T54" fmla="*/ 2147483647 w 744"/>
              <a:gd name="T55" fmla="*/ 2147483647 h 134"/>
              <a:gd name="T56" fmla="*/ 2147483647 w 744"/>
              <a:gd name="T57" fmla="*/ 2147483647 h 134"/>
              <a:gd name="T58" fmla="*/ 2147483647 w 744"/>
              <a:gd name="T59" fmla="*/ 2147483647 h 134"/>
              <a:gd name="T60" fmla="*/ 2147483647 w 744"/>
              <a:gd name="T61" fmla="*/ 2147483647 h 134"/>
              <a:gd name="T62" fmla="*/ 2147483647 w 744"/>
              <a:gd name="T63" fmla="*/ 0 h 134"/>
              <a:gd name="T64" fmla="*/ 2147483647 w 744"/>
              <a:gd name="T65" fmla="*/ 2147483647 h 134"/>
              <a:gd name="T66" fmla="*/ 2147483647 w 744"/>
              <a:gd name="T67" fmla="*/ 2147483647 h 134"/>
              <a:gd name="T68" fmla="*/ 2147483647 w 744"/>
              <a:gd name="T69" fmla="*/ 0 h 134"/>
              <a:gd name="T70" fmla="*/ 2147483647 w 744"/>
              <a:gd name="T71" fmla="*/ 2147483647 h 134"/>
              <a:gd name="T72" fmla="*/ 2147483647 w 744"/>
              <a:gd name="T73" fmla="*/ 2147483647 h 134"/>
              <a:gd name="T74" fmla="*/ 2147483647 w 744"/>
              <a:gd name="T75" fmla="*/ 2147483647 h 134"/>
              <a:gd name="T76" fmla="*/ 2147483647 w 744"/>
              <a:gd name="T77" fmla="*/ 2147483647 h 134"/>
              <a:gd name="T78" fmla="*/ 2147483647 w 744"/>
              <a:gd name="T79" fmla="*/ 2147483647 h 134"/>
              <a:gd name="T80" fmla="*/ 2147483647 w 744"/>
              <a:gd name="T81" fmla="*/ 2147483647 h 134"/>
              <a:gd name="T82" fmla="*/ 0 w 744"/>
              <a:gd name="T83" fmla="*/ 2147483647 h 134"/>
              <a:gd name="T84" fmla="*/ 2147483647 w 744"/>
              <a:gd name="T85" fmla="*/ 2147483647 h 13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4" h="134">
                <a:moveTo>
                  <a:pt x="9" y="81"/>
                </a:moveTo>
                <a:lnTo>
                  <a:pt x="9" y="73"/>
                </a:lnTo>
                <a:lnTo>
                  <a:pt x="20" y="73"/>
                </a:lnTo>
                <a:lnTo>
                  <a:pt x="20" y="67"/>
                </a:lnTo>
                <a:lnTo>
                  <a:pt x="28" y="67"/>
                </a:lnTo>
                <a:lnTo>
                  <a:pt x="28" y="74"/>
                </a:lnTo>
                <a:lnTo>
                  <a:pt x="35" y="74"/>
                </a:lnTo>
                <a:lnTo>
                  <a:pt x="35" y="83"/>
                </a:lnTo>
                <a:lnTo>
                  <a:pt x="53" y="83"/>
                </a:lnTo>
                <a:lnTo>
                  <a:pt x="53" y="69"/>
                </a:lnTo>
                <a:lnTo>
                  <a:pt x="71" y="59"/>
                </a:lnTo>
                <a:lnTo>
                  <a:pt x="71" y="21"/>
                </a:lnTo>
                <a:lnTo>
                  <a:pt x="98" y="21"/>
                </a:lnTo>
                <a:lnTo>
                  <a:pt x="98" y="134"/>
                </a:lnTo>
                <a:lnTo>
                  <a:pt x="106" y="134"/>
                </a:lnTo>
                <a:lnTo>
                  <a:pt x="106" y="113"/>
                </a:lnTo>
                <a:lnTo>
                  <a:pt x="98" y="113"/>
                </a:lnTo>
                <a:lnTo>
                  <a:pt x="98" y="105"/>
                </a:lnTo>
                <a:lnTo>
                  <a:pt x="105" y="105"/>
                </a:lnTo>
                <a:lnTo>
                  <a:pt x="105" y="87"/>
                </a:lnTo>
                <a:lnTo>
                  <a:pt x="98" y="87"/>
                </a:lnTo>
                <a:lnTo>
                  <a:pt x="98" y="79"/>
                </a:lnTo>
                <a:lnTo>
                  <a:pt x="105" y="79"/>
                </a:lnTo>
                <a:lnTo>
                  <a:pt x="105" y="59"/>
                </a:lnTo>
                <a:lnTo>
                  <a:pt x="98" y="59"/>
                </a:lnTo>
                <a:lnTo>
                  <a:pt x="98" y="51"/>
                </a:lnTo>
                <a:lnTo>
                  <a:pt x="105" y="51"/>
                </a:lnTo>
                <a:lnTo>
                  <a:pt x="105" y="25"/>
                </a:lnTo>
                <a:lnTo>
                  <a:pt x="116" y="44"/>
                </a:lnTo>
                <a:lnTo>
                  <a:pt x="116" y="73"/>
                </a:lnTo>
                <a:lnTo>
                  <a:pt x="146" y="73"/>
                </a:lnTo>
                <a:lnTo>
                  <a:pt x="146" y="39"/>
                </a:lnTo>
                <a:lnTo>
                  <a:pt x="192" y="26"/>
                </a:lnTo>
                <a:lnTo>
                  <a:pt x="192" y="89"/>
                </a:lnTo>
                <a:lnTo>
                  <a:pt x="206" y="89"/>
                </a:lnTo>
                <a:lnTo>
                  <a:pt x="206" y="64"/>
                </a:lnTo>
                <a:lnTo>
                  <a:pt x="229" y="64"/>
                </a:lnTo>
                <a:lnTo>
                  <a:pt x="229" y="89"/>
                </a:lnTo>
                <a:lnTo>
                  <a:pt x="236" y="89"/>
                </a:lnTo>
                <a:lnTo>
                  <a:pt x="236" y="56"/>
                </a:lnTo>
                <a:lnTo>
                  <a:pt x="285" y="69"/>
                </a:lnTo>
                <a:lnTo>
                  <a:pt x="285" y="88"/>
                </a:lnTo>
                <a:lnTo>
                  <a:pt x="291" y="88"/>
                </a:lnTo>
                <a:lnTo>
                  <a:pt x="291" y="41"/>
                </a:lnTo>
                <a:lnTo>
                  <a:pt x="326" y="33"/>
                </a:lnTo>
                <a:lnTo>
                  <a:pt x="326" y="79"/>
                </a:lnTo>
                <a:lnTo>
                  <a:pt x="344" y="79"/>
                </a:lnTo>
                <a:lnTo>
                  <a:pt x="344" y="49"/>
                </a:lnTo>
                <a:lnTo>
                  <a:pt x="354" y="49"/>
                </a:lnTo>
                <a:lnTo>
                  <a:pt x="354" y="22"/>
                </a:lnTo>
                <a:lnTo>
                  <a:pt x="374" y="22"/>
                </a:lnTo>
                <a:lnTo>
                  <a:pt x="374" y="48"/>
                </a:lnTo>
                <a:lnTo>
                  <a:pt x="383" y="48"/>
                </a:lnTo>
                <a:lnTo>
                  <a:pt x="383" y="81"/>
                </a:lnTo>
                <a:lnTo>
                  <a:pt x="415" y="81"/>
                </a:lnTo>
                <a:lnTo>
                  <a:pt x="415" y="40"/>
                </a:lnTo>
                <a:lnTo>
                  <a:pt x="470" y="26"/>
                </a:lnTo>
                <a:lnTo>
                  <a:pt x="470" y="101"/>
                </a:lnTo>
                <a:lnTo>
                  <a:pt x="521" y="101"/>
                </a:lnTo>
                <a:lnTo>
                  <a:pt x="521" y="79"/>
                </a:lnTo>
                <a:lnTo>
                  <a:pt x="554" y="79"/>
                </a:lnTo>
                <a:lnTo>
                  <a:pt x="554" y="6"/>
                </a:lnTo>
                <a:lnTo>
                  <a:pt x="559" y="6"/>
                </a:lnTo>
                <a:lnTo>
                  <a:pt x="561" y="0"/>
                </a:lnTo>
                <a:lnTo>
                  <a:pt x="569" y="0"/>
                </a:lnTo>
                <a:lnTo>
                  <a:pt x="571" y="6"/>
                </a:lnTo>
                <a:lnTo>
                  <a:pt x="578" y="6"/>
                </a:lnTo>
                <a:lnTo>
                  <a:pt x="595" y="6"/>
                </a:lnTo>
                <a:lnTo>
                  <a:pt x="598" y="0"/>
                </a:lnTo>
                <a:lnTo>
                  <a:pt x="606" y="0"/>
                </a:lnTo>
                <a:lnTo>
                  <a:pt x="609" y="6"/>
                </a:lnTo>
                <a:lnTo>
                  <a:pt x="612" y="6"/>
                </a:lnTo>
                <a:lnTo>
                  <a:pt x="612" y="92"/>
                </a:lnTo>
                <a:lnTo>
                  <a:pt x="649" y="92"/>
                </a:lnTo>
                <a:lnTo>
                  <a:pt x="649" y="62"/>
                </a:lnTo>
                <a:lnTo>
                  <a:pt x="705" y="77"/>
                </a:lnTo>
                <a:lnTo>
                  <a:pt x="705" y="92"/>
                </a:lnTo>
                <a:lnTo>
                  <a:pt x="731" y="92"/>
                </a:lnTo>
                <a:lnTo>
                  <a:pt x="731" y="37"/>
                </a:lnTo>
                <a:lnTo>
                  <a:pt x="737" y="31"/>
                </a:lnTo>
                <a:lnTo>
                  <a:pt x="737" y="16"/>
                </a:lnTo>
                <a:lnTo>
                  <a:pt x="744" y="16"/>
                </a:lnTo>
                <a:lnTo>
                  <a:pt x="744" y="134"/>
                </a:lnTo>
                <a:lnTo>
                  <a:pt x="0" y="134"/>
                </a:lnTo>
                <a:lnTo>
                  <a:pt x="0" y="81"/>
                </a:lnTo>
                <a:lnTo>
                  <a:pt x="9" y="81"/>
                </a:lnTo>
                <a:close/>
              </a:path>
            </a:pathLst>
          </a:custGeom>
          <a:solidFill>
            <a:schemeClr val="tx1">
              <a:alpha val="2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767885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 noChangeAspect="1"/>
          </p:cNvGrpSpPr>
          <p:nvPr userDrawn="1"/>
        </p:nvGrpSpPr>
        <p:grpSpPr bwMode="auto">
          <a:xfrm>
            <a:off x="-7462" y="4677840"/>
            <a:ext cx="8260874" cy="1901375"/>
            <a:chOff x="-18109" y="-2668"/>
            <a:chExt cx="41974" cy="9661"/>
          </a:xfrm>
          <a:solidFill>
            <a:schemeClr val="tx1">
              <a:alpha val="29000"/>
            </a:schemeClr>
          </a:solidFill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747" y="4936"/>
              <a:ext cx="626" cy="1383"/>
            </a:xfrm>
            <a:custGeom>
              <a:avLst/>
              <a:gdLst>
                <a:gd name="T0" fmla="*/ 149 w 626"/>
                <a:gd name="T1" fmla="*/ 1383 h 1383"/>
                <a:gd name="T2" fmla="*/ 149 w 626"/>
                <a:gd name="T3" fmla="*/ 1052 h 1383"/>
                <a:gd name="T4" fmla="*/ 229 w 626"/>
                <a:gd name="T5" fmla="*/ 1052 h 1383"/>
                <a:gd name="T6" fmla="*/ 229 w 626"/>
                <a:gd name="T7" fmla="*/ 664 h 1383"/>
                <a:gd name="T8" fmla="*/ 123 w 626"/>
                <a:gd name="T9" fmla="*/ 664 h 1383"/>
                <a:gd name="T10" fmla="*/ 123 w 626"/>
                <a:gd name="T11" fmla="*/ 371 h 1383"/>
                <a:gd name="T12" fmla="*/ 0 w 626"/>
                <a:gd name="T13" fmla="*/ 371 h 1383"/>
                <a:gd name="T14" fmla="*/ 229 w 626"/>
                <a:gd name="T15" fmla="*/ 160 h 1383"/>
                <a:gd name="T16" fmla="*/ 229 w 626"/>
                <a:gd name="T17" fmla="*/ 0 h 1383"/>
                <a:gd name="T18" fmla="*/ 385 w 626"/>
                <a:gd name="T19" fmla="*/ 0 h 1383"/>
                <a:gd name="T20" fmla="*/ 385 w 626"/>
                <a:gd name="T21" fmla="*/ 203 h 1383"/>
                <a:gd name="T22" fmla="*/ 465 w 626"/>
                <a:gd name="T23" fmla="*/ 274 h 1383"/>
                <a:gd name="T24" fmla="*/ 465 w 626"/>
                <a:gd name="T25" fmla="*/ 482 h 1383"/>
                <a:gd name="T26" fmla="*/ 626 w 626"/>
                <a:gd name="T27" fmla="*/ 503 h 1383"/>
                <a:gd name="T28" fmla="*/ 595 w 626"/>
                <a:gd name="T29" fmla="*/ 617 h 1383"/>
                <a:gd name="T30" fmla="*/ 465 w 626"/>
                <a:gd name="T31" fmla="*/ 692 h 1383"/>
                <a:gd name="T32" fmla="*/ 465 w 626"/>
                <a:gd name="T33" fmla="*/ 1056 h 1383"/>
                <a:gd name="T34" fmla="*/ 574 w 626"/>
                <a:gd name="T35" fmla="*/ 1052 h 1383"/>
                <a:gd name="T36" fmla="*/ 574 w 626"/>
                <a:gd name="T37" fmla="*/ 1383 h 1383"/>
                <a:gd name="T38" fmla="*/ 149 w 626"/>
                <a:gd name="T39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6" h="1383">
                  <a:moveTo>
                    <a:pt x="149" y="1383"/>
                  </a:moveTo>
                  <a:lnTo>
                    <a:pt x="149" y="1052"/>
                  </a:lnTo>
                  <a:lnTo>
                    <a:pt x="229" y="1052"/>
                  </a:lnTo>
                  <a:lnTo>
                    <a:pt x="229" y="664"/>
                  </a:lnTo>
                  <a:lnTo>
                    <a:pt x="123" y="664"/>
                  </a:lnTo>
                  <a:lnTo>
                    <a:pt x="123" y="371"/>
                  </a:lnTo>
                  <a:lnTo>
                    <a:pt x="0" y="371"/>
                  </a:lnTo>
                  <a:lnTo>
                    <a:pt x="229" y="160"/>
                  </a:lnTo>
                  <a:lnTo>
                    <a:pt x="229" y="0"/>
                  </a:lnTo>
                  <a:lnTo>
                    <a:pt x="385" y="0"/>
                  </a:lnTo>
                  <a:lnTo>
                    <a:pt x="385" y="203"/>
                  </a:lnTo>
                  <a:lnTo>
                    <a:pt x="465" y="274"/>
                  </a:lnTo>
                  <a:lnTo>
                    <a:pt x="465" y="482"/>
                  </a:lnTo>
                  <a:lnTo>
                    <a:pt x="626" y="503"/>
                  </a:lnTo>
                  <a:lnTo>
                    <a:pt x="595" y="617"/>
                  </a:lnTo>
                  <a:lnTo>
                    <a:pt x="465" y="692"/>
                  </a:lnTo>
                  <a:lnTo>
                    <a:pt x="465" y="1056"/>
                  </a:lnTo>
                  <a:lnTo>
                    <a:pt x="574" y="1052"/>
                  </a:lnTo>
                  <a:lnTo>
                    <a:pt x="574" y="1383"/>
                  </a:lnTo>
                  <a:lnTo>
                    <a:pt x="149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-628" y="-2668"/>
              <a:ext cx="85" cy="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67" y="-2663"/>
              <a:ext cx="85" cy="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-18109" y="-2065"/>
              <a:ext cx="41974" cy="9058"/>
            </a:xfrm>
            <a:custGeom>
              <a:avLst/>
              <a:gdLst>
                <a:gd name="T0" fmla="*/ 17047 w 17766"/>
                <a:gd name="T1" fmla="*/ 2902 h 3831"/>
                <a:gd name="T2" fmla="*/ 16779 w 17766"/>
                <a:gd name="T3" fmla="*/ 2752 h 3831"/>
                <a:gd name="T4" fmla="*/ 15890 w 17766"/>
                <a:gd name="T5" fmla="*/ 3227 h 3831"/>
                <a:gd name="T6" fmla="*/ 15733 w 17766"/>
                <a:gd name="T7" fmla="*/ 2939 h 3831"/>
                <a:gd name="T8" fmla="*/ 15029 w 17766"/>
                <a:gd name="T9" fmla="*/ 2963 h 3831"/>
                <a:gd name="T10" fmla="*/ 14436 w 17766"/>
                <a:gd name="T11" fmla="*/ 1243 h 3831"/>
                <a:gd name="T12" fmla="*/ 13194 w 17766"/>
                <a:gd name="T13" fmla="*/ 2613 h 3831"/>
                <a:gd name="T14" fmla="*/ 12928 w 17766"/>
                <a:gd name="T15" fmla="*/ 243 h 3831"/>
                <a:gd name="T16" fmla="*/ 12426 w 17766"/>
                <a:gd name="T17" fmla="*/ 2273 h 3831"/>
                <a:gd name="T18" fmla="*/ 11923 w 17766"/>
                <a:gd name="T19" fmla="*/ 3499 h 3831"/>
                <a:gd name="T20" fmla="*/ 11779 w 17766"/>
                <a:gd name="T21" fmla="*/ 2787 h 3831"/>
                <a:gd name="T22" fmla="*/ 11733 w 17766"/>
                <a:gd name="T23" fmla="*/ 2587 h 3831"/>
                <a:gd name="T24" fmla="*/ 11620 w 17766"/>
                <a:gd name="T25" fmla="*/ 2661 h 3831"/>
                <a:gd name="T26" fmla="*/ 11671 w 17766"/>
                <a:gd name="T27" fmla="*/ 3499 h 3831"/>
                <a:gd name="T28" fmla="*/ 11366 w 17766"/>
                <a:gd name="T29" fmla="*/ 2787 h 3831"/>
                <a:gd name="T30" fmla="*/ 11322 w 17766"/>
                <a:gd name="T31" fmla="*/ 2584 h 3831"/>
                <a:gd name="T32" fmla="*/ 11213 w 17766"/>
                <a:gd name="T33" fmla="*/ 2661 h 3831"/>
                <a:gd name="T34" fmla="*/ 11256 w 17766"/>
                <a:gd name="T35" fmla="*/ 3499 h 3831"/>
                <a:gd name="T36" fmla="*/ 10789 w 17766"/>
                <a:gd name="T37" fmla="*/ 2072 h 3831"/>
                <a:gd name="T38" fmla="*/ 10354 w 17766"/>
                <a:gd name="T39" fmla="*/ 2072 h 3831"/>
                <a:gd name="T40" fmla="*/ 9178 w 17766"/>
                <a:gd name="T41" fmla="*/ 675 h 3831"/>
                <a:gd name="T42" fmla="*/ 8856 w 17766"/>
                <a:gd name="T43" fmla="*/ 2085 h 3831"/>
                <a:gd name="T44" fmla="*/ 8756 w 17766"/>
                <a:gd name="T45" fmla="*/ 531 h 3831"/>
                <a:gd name="T46" fmla="*/ 8344 w 17766"/>
                <a:gd name="T47" fmla="*/ 1077 h 3831"/>
                <a:gd name="T48" fmla="*/ 7722 w 17766"/>
                <a:gd name="T49" fmla="*/ 2273 h 3831"/>
                <a:gd name="T50" fmla="*/ 7620 w 17766"/>
                <a:gd name="T51" fmla="*/ 560 h 3831"/>
                <a:gd name="T52" fmla="*/ 7218 w 17766"/>
                <a:gd name="T53" fmla="*/ 1077 h 3831"/>
                <a:gd name="T54" fmla="*/ 6997 w 17766"/>
                <a:gd name="T55" fmla="*/ 2725 h 3831"/>
                <a:gd name="T56" fmla="*/ 6715 w 17766"/>
                <a:gd name="T57" fmla="*/ 2193 h 3831"/>
                <a:gd name="T58" fmla="*/ 6503 w 17766"/>
                <a:gd name="T59" fmla="*/ 2297 h 3831"/>
                <a:gd name="T60" fmla="*/ 6376 w 17766"/>
                <a:gd name="T61" fmla="*/ 2101 h 3831"/>
                <a:gd name="T62" fmla="*/ 6165 w 17766"/>
                <a:gd name="T63" fmla="*/ 2101 h 3831"/>
                <a:gd name="T64" fmla="*/ 5898 w 17766"/>
                <a:gd name="T65" fmla="*/ 2192 h 3831"/>
                <a:gd name="T66" fmla="*/ 5816 w 17766"/>
                <a:gd name="T67" fmla="*/ 2190 h 3831"/>
                <a:gd name="T68" fmla="*/ 5720 w 17766"/>
                <a:gd name="T69" fmla="*/ 2549 h 3831"/>
                <a:gd name="T70" fmla="*/ 5380 w 17766"/>
                <a:gd name="T71" fmla="*/ 1389 h 3831"/>
                <a:gd name="T72" fmla="*/ 5046 w 17766"/>
                <a:gd name="T73" fmla="*/ 1630 h 3831"/>
                <a:gd name="T74" fmla="*/ 4272 w 17766"/>
                <a:gd name="T75" fmla="*/ 2273 h 3831"/>
                <a:gd name="T76" fmla="*/ 3438 w 17766"/>
                <a:gd name="T77" fmla="*/ 2725 h 3831"/>
                <a:gd name="T78" fmla="*/ 3347 w 17766"/>
                <a:gd name="T79" fmla="*/ 3082 h 3831"/>
                <a:gd name="T80" fmla="*/ 2895 w 17766"/>
                <a:gd name="T81" fmla="*/ 2725 h 3831"/>
                <a:gd name="T82" fmla="*/ 2895 w 17766"/>
                <a:gd name="T83" fmla="*/ 1832 h 3831"/>
                <a:gd name="T84" fmla="*/ 2382 w 17766"/>
                <a:gd name="T85" fmla="*/ 1630 h 3831"/>
                <a:gd name="T86" fmla="*/ 2382 w 17766"/>
                <a:gd name="T87" fmla="*/ 2273 h 3831"/>
                <a:gd name="T88" fmla="*/ 1936 w 17766"/>
                <a:gd name="T89" fmla="*/ 2273 h 3831"/>
                <a:gd name="T90" fmla="*/ 661 w 17766"/>
                <a:gd name="T91" fmla="*/ 3073 h 3831"/>
                <a:gd name="T92" fmla="*/ 523 w 17766"/>
                <a:gd name="T93" fmla="*/ 3174 h 3831"/>
                <a:gd name="T94" fmla="*/ 0 w 17766"/>
                <a:gd name="T95" fmla="*/ 3831 h 3831"/>
                <a:gd name="T96" fmla="*/ 17305 w 17766"/>
                <a:gd name="T97" fmla="*/ 3626 h 3831"/>
                <a:gd name="T98" fmla="*/ 5954 w 17766"/>
                <a:gd name="T99" fmla="*/ 2990 h 3831"/>
                <a:gd name="T100" fmla="*/ 6477 w 17766"/>
                <a:gd name="T101" fmla="*/ 3499 h 3831"/>
                <a:gd name="T102" fmla="*/ 12932 w 17766"/>
                <a:gd name="T103" fmla="*/ 1554 h 3831"/>
                <a:gd name="T104" fmla="*/ 14731 w 17766"/>
                <a:gd name="T105" fmla="*/ 1722 h 3831"/>
                <a:gd name="T106" fmla="*/ 14946 w 17766"/>
                <a:gd name="T107" fmla="*/ 1507 h 3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66" h="3831">
                  <a:moveTo>
                    <a:pt x="17305" y="3626"/>
                  </a:moveTo>
                  <a:cubicBezTo>
                    <a:pt x="17305" y="2902"/>
                    <a:pt x="17305" y="2902"/>
                    <a:pt x="17305" y="2902"/>
                  </a:cubicBezTo>
                  <a:cubicBezTo>
                    <a:pt x="17047" y="2902"/>
                    <a:pt x="17047" y="2902"/>
                    <a:pt x="17047" y="2902"/>
                  </a:cubicBezTo>
                  <a:cubicBezTo>
                    <a:pt x="17047" y="3029"/>
                    <a:pt x="17047" y="3029"/>
                    <a:pt x="17047" y="3029"/>
                  </a:cubicBezTo>
                  <a:cubicBezTo>
                    <a:pt x="16779" y="3029"/>
                    <a:pt x="16779" y="3029"/>
                    <a:pt x="16779" y="3029"/>
                  </a:cubicBezTo>
                  <a:cubicBezTo>
                    <a:pt x="16779" y="2752"/>
                    <a:pt x="16779" y="2752"/>
                    <a:pt x="16779" y="2752"/>
                  </a:cubicBezTo>
                  <a:cubicBezTo>
                    <a:pt x="16290" y="2752"/>
                    <a:pt x="16290" y="2752"/>
                    <a:pt x="16290" y="2752"/>
                  </a:cubicBezTo>
                  <a:cubicBezTo>
                    <a:pt x="16290" y="3227"/>
                    <a:pt x="16290" y="3227"/>
                    <a:pt x="16290" y="3227"/>
                  </a:cubicBezTo>
                  <a:cubicBezTo>
                    <a:pt x="15890" y="3227"/>
                    <a:pt x="15890" y="3227"/>
                    <a:pt x="15890" y="3227"/>
                  </a:cubicBezTo>
                  <a:cubicBezTo>
                    <a:pt x="15890" y="3499"/>
                    <a:pt x="15890" y="3499"/>
                    <a:pt x="15890" y="3499"/>
                  </a:cubicBezTo>
                  <a:cubicBezTo>
                    <a:pt x="15733" y="3499"/>
                    <a:pt x="15733" y="3499"/>
                    <a:pt x="15733" y="3499"/>
                  </a:cubicBezTo>
                  <a:cubicBezTo>
                    <a:pt x="15733" y="2939"/>
                    <a:pt x="15733" y="2939"/>
                    <a:pt x="15733" y="2939"/>
                  </a:cubicBezTo>
                  <a:cubicBezTo>
                    <a:pt x="15572" y="2787"/>
                    <a:pt x="15572" y="2787"/>
                    <a:pt x="15572" y="2787"/>
                  </a:cubicBezTo>
                  <a:cubicBezTo>
                    <a:pt x="15165" y="2963"/>
                    <a:pt x="15165" y="2963"/>
                    <a:pt x="15165" y="2963"/>
                  </a:cubicBezTo>
                  <a:cubicBezTo>
                    <a:pt x="15029" y="2963"/>
                    <a:pt x="15029" y="2963"/>
                    <a:pt x="15029" y="2963"/>
                  </a:cubicBezTo>
                  <a:cubicBezTo>
                    <a:pt x="15029" y="1229"/>
                    <a:pt x="15029" y="1229"/>
                    <a:pt x="15029" y="1229"/>
                  </a:cubicBezTo>
                  <a:cubicBezTo>
                    <a:pt x="14944" y="857"/>
                    <a:pt x="14731" y="0"/>
                    <a:pt x="14731" y="0"/>
                  </a:cubicBezTo>
                  <a:cubicBezTo>
                    <a:pt x="14436" y="1243"/>
                    <a:pt x="14436" y="1243"/>
                    <a:pt x="14436" y="1243"/>
                  </a:cubicBezTo>
                  <a:cubicBezTo>
                    <a:pt x="14436" y="2273"/>
                    <a:pt x="14436" y="2273"/>
                    <a:pt x="14436" y="2273"/>
                  </a:cubicBezTo>
                  <a:cubicBezTo>
                    <a:pt x="13240" y="2273"/>
                    <a:pt x="13240" y="2273"/>
                    <a:pt x="13240" y="2273"/>
                  </a:cubicBezTo>
                  <a:cubicBezTo>
                    <a:pt x="13194" y="2613"/>
                    <a:pt x="13194" y="2613"/>
                    <a:pt x="13194" y="2613"/>
                  </a:cubicBezTo>
                  <a:cubicBezTo>
                    <a:pt x="13119" y="2613"/>
                    <a:pt x="13119" y="2613"/>
                    <a:pt x="13119" y="2613"/>
                  </a:cubicBezTo>
                  <a:cubicBezTo>
                    <a:pt x="13119" y="1363"/>
                    <a:pt x="13119" y="1363"/>
                    <a:pt x="13119" y="1363"/>
                  </a:cubicBezTo>
                  <a:cubicBezTo>
                    <a:pt x="13090" y="1200"/>
                    <a:pt x="12928" y="243"/>
                    <a:pt x="12928" y="243"/>
                  </a:cubicBezTo>
                  <a:cubicBezTo>
                    <a:pt x="12739" y="1367"/>
                    <a:pt x="12739" y="1367"/>
                    <a:pt x="12739" y="1367"/>
                  </a:cubicBezTo>
                  <a:cubicBezTo>
                    <a:pt x="12739" y="2273"/>
                    <a:pt x="12739" y="2273"/>
                    <a:pt x="12739" y="2273"/>
                  </a:cubicBezTo>
                  <a:cubicBezTo>
                    <a:pt x="12426" y="2273"/>
                    <a:pt x="12426" y="2273"/>
                    <a:pt x="12426" y="2273"/>
                  </a:cubicBezTo>
                  <a:cubicBezTo>
                    <a:pt x="12315" y="2156"/>
                    <a:pt x="12315" y="2156"/>
                    <a:pt x="12315" y="2156"/>
                  </a:cubicBezTo>
                  <a:cubicBezTo>
                    <a:pt x="11923" y="2575"/>
                    <a:pt x="11923" y="2575"/>
                    <a:pt x="11923" y="2575"/>
                  </a:cubicBezTo>
                  <a:cubicBezTo>
                    <a:pt x="11923" y="3499"/>
                    <a:pt x="11923" y="3499"/>
                    <a:pt x="11923" y="3499"/>
                  </a:cubicBezTo>
                  <a:cubicBezTo>
                    <a:pt x="11724" y="3499"/>
                    <a:pt x="11724" y="3499"/>
                    <a:pt x="11724" y="3499"/>
                  </a:cubicBezTo>
                  <a:cubicBezTo>
                    <a:pt x="11724" y="2787"/>
                    <a:pt x="11724" y="2787"/>
                    <a:pt x="11724" y="2787"/>
                  </a:cubicBezTo>
                  <a:cubicBezTo>
                    <a:pt x="11779" y="2787"/>
                    <a:pt x="11779" y="2787"/>
                    <a:pt x="11779" y="2787"/>
                  </a:cubicBezTo>
                  <a:cubicBezTo>
                    <a:pt x="11779" y="2661"/>
                    <a:pt x="11779" y="2661"/>
                    <a:pt x="11779" y="2661"/>
                  </a:cubicBezTo>
                  <a:cubicBezTo>
                    <a:pt x="11733" y="2661"/>
                    <a:pt x="11733" y="2661"/>
                    <a:pt x="11733" y="2661"/>
                  </a:cubicBezTo>
                  <a:cubicBezTo>
                    <a:pt x="11733" y="2587"/>
                    <a:pt x="11733" y="2587"/>
                    <a:pt x="11733" y="2587"/>
                  </a:cubicBezTo>
                  <a:cubicBezTo>
                    <a:pt x="11671" y="2587"/>
                    <a:pt x="11671" y="2587"/>
                    <a:pt x="11671" y="2587"/>
                  </a:cubicBezTo>
                  <a:cubicBezTo>
                    <a:pt x="11671" y="2661"/>
                    <a:pt x="11671" y="2661"/>
                    <a:pt x="11671" y="2661"/>
                  </a:cubicBezTo>
                  <a:cubicBezTo>
                    <a:pt x="11620" y="2661"/>
                    <a:pt x="11620" y="2661"/>
                    <a:pt x="11620" y="2661"/>
                  </a:cubicBezTo>
                  <a:cubicBezTo>
                    <a:pt x="11620" y="2787"/>
                    <a:pt x="11620" y="2787"/>
                    <a:pt x="11620" y="2787"/>
                  </a:cubicBezTo>
                  <a:cubicBezTo>
                    <a:pt x="11671" y="2787"/>
                    <a:pt x="11671" y="2787"/>
                    <a:pt x="11671" y="2787"/>
                  </a:cubicBezTo>
                  <a:cubicBezTo>
                    <a:pt x="11671" y="3499"/>
                    <a:pt x="11671" y="3499"/>
                    <a:pt x="11671" y="3499"/>
                  </a:cubicBezTo>
                  <a:cubicBezTo>
                    <a:pt x="11319" y="3499"/>
                    <a:pt x="11319" y="3499"/>
                    <a:pt x="11319" y="3499"/>
                  </a:cubicBezTo>
                  <a:cubicBezTo>
                    <a:pt x="11319" y="2787"/>
                    <a:pt x="11319" y="2787"/>
                    <a:pt x="11319" y="2787"/>
                  </a:cubicBezTo>
                  <a:cubicBezTo>
                    <a:pt x="11366" y="2787"/>
                    <a:pt x="11366" y="2787"/>
                    <a:pt x="11366" y="2787"/>
                  </a:cubicBezTo>
                  <a:cubicBezTo>
                    <a:pt x="11366" y="2661"/>
                    <a:pt x="11366" y="2661"/>
                    <a:pt x="11366" y="2661"/>
                  </a:cubicBezTo>
                  <a:cubicBezTo>
                    <a:pt x="11322" y="2661"/>
                    <a:pt x="11322" y="2661"/>
                    <a:pt x="11322" y="2661"/>
                  </a:cubicBezTo>
                  <a:cubicBezTo>
                    <a:pt x="11322" y="2584"/>
                    <a:pt x="11322" y="2584"/>
                    <a:pt x="11322" y="2584"/>
                  </a:cubicBezTo>
                  <a:cubicBezTo>
                    <a:pt x="11269" y="2584"/>
                    <a:pt x="11269" y="2584"/>
                    <a:pt x="11269" y="2584"/>
                  </a:cubicBezTo>
                  <a:cubicBezTo>
                    <a:pt x="11269" y="2661"/>
                    <a:pt x="11269" y="2661"/>
                    <a:pt x="11269" y="2661"/>
                  </a:cubicBezTo>
                  <a:cubicBezTo>
                    <a:pt x="11213" y="2661"/>
                    <a:pt x="11213" y="2661"/>
                    <a:pt x="11213" y="2661"/>
                  </a:cubicBezTo>
                  <a:cubicBezTo>
                    <a:pt x="11213" y="2789"/>
                    <a:pt x="11213" y="2789"/>
                    <a:pt x="11213" y="2789"/>
                  </a:cubicBezTo>
                  <a:cubicBezTo>
                    <a:pt x="11256" y="2789"/>
                    <a:pt x="11256" y="2789"/>
                    <a:pt x="11256" y="2789"/>
                  </a:cubicBezTo>
                  <a:cubicBezTo>
                    <a:pt x="11256" y="3499"/>
                    <a:pt x="11256" y="3499"/>
                    <a:pt x="11256" y="3499"/>
                  </a:cubicBezTo>
                  <a:cubicBezTo>
                    <a:pt x="11088" y="3499"/>
                    <a:pt x="11088" y="3499"/>
                    <a:pt x="11088" y="3499"/>
                  </a:cubicBezTo>
                  <a:cubicBezTo>
                    <a:pt x="11088" y="2480"/>
                    <a:pt x="11088" y="2480"/>
                    <a:pt x="11088" y="2480"/>
                  </a:cubicBezTo>
                  <a:cubicBezTo>
                    <a:pt x="10789" y="2072"/>
                    <a:pt x="10789" y="2072"/>
                    <a:pt x="10789" y="2072"/>
                  </a:cubicBezTo>
                  <a:cubicBezTo>
                    <a:pt x="10426" y="2072"/>
                    <a:pt x="10426" y="2072"/>
                    <a:pt x="10426" y="2072"/>
                  </a:cubicBezTo>
                  <a:cubicBezTo>
                    <a:pt x="10384" y="1429"/>
                    <a:pt x="10384" y="1429"/>
                    <a:pt x="10384" y="1429"/>
                  </a:cubicBezTo>
                  <a:cubicBezTo>
                    <a:pt x="10354" y="2072"/>
                    <a:pt x="10354" y="2072"/>
                    <a:pt x="10354" y="2072"/>
                  </a:cubicBezTo>
                  <a:cubicBezTo>
                    <a:pt x="9250" y="2072"/>
                    <a:pt x="9250" y="2072"/>
                    <a:pt x="9250" y="2072"/>
                  </a:cubicBezTo>
                  <a:cubicBezTo>
                    <a:pt x="9250" y="1832"/>
                    <a:pt x="9250" y="1832"/>
                    <a:pt x="9250" y="1832"/>
                  </a:cubicBezTo>
                  <a:cubicBezTo>
                    <a:pt x="9178" y="675"/>
                    <a:pt x="9178" y="675"/>
                    <a:pt x="9178" y="675"/>
                  </a:cubicBezTo>
                  <a:cubicBezTo>
                    <a:pt x="9104" y="1832"/>
                    <a:pt x="9104" y="1832"/>
                    <a:pt x="9104" y="1832"/>
                  </a:cubicBezTo>
                  <a:cubicBezTo>
                    <a:pt x="9104" y="2085"/>
                    <a:pt x="9104" y="2085"/>
                    <a:pt x="9104" y="2085"/>
                  </a:cubicBezTo>
                  <a:cubicBezTo>
                    <a:pt x="8856" y="2085"/>
                    <a:pt x="8856" y="2085"/>
                    <a:pt x="8856" y="2085"/>
                  </a:cubicBezTo>
                  <a:cubicBezTo>
                    <a:pt x="8856" y="1077"/>
                    <a:pt x="8856" y="1077"/>
                    <a:pt x="8856" y="1077"/>
                  </a:cubicBezTo>
                  <a:cubicBezTo>
                    <a:pt x="8756" y="1077"/>
                    <a:pt x="8756" y="1077"/>
                    <a:pt x="8756" y="1077"/>
                  </a:cubicBezTo>
                  <a:cubicBezTo>
                    <a:pt x="8756" y="531"/>
                    <a:pt x="8756" y="531"/>
                    <a:pt x="8756" y="531"/>
                  </a:cubicBezTo>
                  <a:cubicBezTo>
                    <a:pt x="8756" y="531"/>
                    <a:pt x="8756" y="123"/>
                    <a:pt x="8560" y="123"/>
                  </a:cubicBezTo>
                  <a:cubicBezTo>
                    <a:pt x="8364" y="123"/>
                    <a:pt x="8344" y="541"/>
                    <a:pt x="8344" y="541"/>
                  </a:cubicBezTo>
                  <a:cubicBezTo>
                    <a:pt x="8344" y="1077"/>
                    <a:pt x="8344" y="1077"/>
                    <a:pt x="8344" y="1077"/>
                  </a:cubicBezTo>
                  <a:cubicBezTo>
                    <a:pt x="8243" y="1077"/>
                    <a:pt x="8243" y="1077"/>
                    <a:pt x="8243" y="1077"/>
                  </a:cubicBezTo>
                  <a:cubicBezTo>
                    <a:pt x="8243" y="2273"/>
                    <a:pt x="8243" y="2273"/>
                    <a:pt x="8243" y="2273"/>
                  </a:cubicBezTo>
                  <a:cubicBezTo>
                    <a:pt x="7722" y="2273"/>
                    <a:pt x="7722" y="2273"/>
                    <a:pt x="7722" y="2273"/>
                  </a:cubicBezTo>
                  <a:cubicBezTo>
                    <a:pt x="7722" y="1077"/>
                    <a:pt x="7722" y="1077"/>
                    <a:pt x="7722" y="1077"/>
                  </a:cubicBezTo>
                  <a:cubicBezTo>
                    <a:pt x="7620" y="1077"/>
                    <a:pt x="7620" y="1077"/>
                    <a:pt x="7620" y="1077"/>
                  </a:cubicBezTo>
                  <a:cubicBezTo>
                    <a:pt x="7620" y="560"/>
                    <a:pt x="7620" y="560"/>
                    <a:pt x="7620" y="560"/>
                  </a:cubicBezTo>
                  <a:cubicBezTo>
                    <a:pt x="7620" y="560"/>
                    <a:pt x="7620" y="123"/>
                    <a:pt x="7419" y="123"/>
                  </a:cubicBezTo>
                  <a:cubicBezTo>
                    <a:pt x="7218" y="123"/>
                    <a:pt x="7218" y="557"/>
                    <a:pt x="7218" y="557"/>
                  </a:cubicBezTo>
                  <a:cubicBezTo>
                    <a:pt x="7218" y="1077"/>
                    <a:pt x="7218" y="1077"/>
                    <a:pt x="7218" y="1077"/>
                  </a:cubicBezTo>
                  <a:cubicBezTo>
                    <a:pt x="7107" y="1077"/>
                    <a:pt x="7107" y="1077"/>
                    <a:pt x="7107" y="1077"/>
                  </a:cubicBezTo>
                  <a:cubicBezTo>
                    <a:pt x="7107" y="2725"/>
                    <a:pt x="7107" y="2725"/>
                    <a:pt x="7107" y="2725"/>
                  </a:cubicBezTo>
                  <a:cubicBezTo>
                    <a:pt x="6997" y="2725"/>
                    <a:pt x="6997" y="2725"/>
                    <a:pt x="6997" y="2725"/>
                  </a:cubicBezTo>
                  <a:cubicBezTo>
                    <a:pt x="6997" y="2533"/>
                    <a:pt x="6997" y="2533"/>
                    <a:pt x="6997" y="2533"/>
                  </a:cubicBezTo>
                  <a:cubicBezTo>
                    <a:pt x="6715" y="2533"/>
                    <a:pt x="6715" y="2533"/>
                    <a:pt x="6715" y="2533"/>
                  </a:cubicBezTo>
                  <a:cubicBezTo>
                    <a:pt x="6715" y="2193"/>
                    <a:pt x="6715" y="2193"/>
                    <a:pt x="6715" y="2193"/>
                  </a:cubicBezTo>
                  <a:cubicBezTo>
                    <a:pt x="6592" y="2193"/>
                    <a:pt x="6592" y="2193"/>
                    <a:pt x="6592" y="2193"/>
                  </a:cubicBezTo>
                  <a:cubicBezTo>
                    <a:pt x="6592" y="2297"/>
                    <a:pt x="6592" y="2297"/>
                    <a:pt x="6592" y="2297"/>
                  </a:cubicBezTo>
                  <a:cubicBezTo>
                    <a:pt x="6503" y="2297"/>
                    <a:pt x="6503" y="2297"/>
                    <a:pt x="6503" y="2297"/>
                  </a:cubicBezTo>
                  <a:cubicBezTo>
                    <a:pt x="6503" y="2196"/>
                    <a:pt x="6503" y="2196"/>
                    <a:pt x="6503" y="2196"/>
                  </a:cubicBezTo>
                  <a:cubicBezTo>
                    <a:pt x="6376" y="2196"/>
                    <a:pt x="6376" y="2196"/>
                    <a:pt x="6376" y="2196"/>
                  </a:cubicBezTo>
                  <a:cubicBezTo>
                    <a:pt x="6376" y="2101"/>
                    <a:pt x="6376" y="2101"/>
                    <a:pt x="6376" y="2101"/>
                  </a:cubicBezTo>
                  <a:cubicBezTo>
                    <a:pt x="6270" y="2101"/>
                    <a:pt x="6270" y="2101"/>
                    <a:pt x="6270" y="2101"/>
                  </a:cubicBezTo>
                  <a:cubicBezTo>
                    <a:pt x="6213" y="1983"/>
                    <a:pt x="6213" y="1983"/>
                    <a:pt x="6213" y="1983"/>
                  </a:cubicBezTo>
                  <a:cubicBezTo>
                    <a:pt x="6165" y="2101"/>
                    <a:pt x="6165" y="2101"/>
                    <a:pt x="6165" y="2101"/>
                  </a:cubicBezTo>
                  <a:cubicBezTo>
                    <a:pt x="6063" y="2101"/>
                    <a:pt x="6063" y="2101"/>
                    <a:pt x="6063" y="2101"/>
                  </a:cubicBezTo>
                  <a:cubicBezTo>
                    <a:pt x="6063" y="2192"/>
                    <a:pt x="6063" y="2192"/>
                    <a:pt x="6063" y="2192"/>
                  </a:cubicBezTo>
                  <a:cubicBezTo>
                    <a:pt x="5898" y="2192"/>
                    <a:pt x="5898" y="2192"/>
                    <a:pt x="5898" y="2192"/>
                  </a:cubicBezTo>
                  <a:cubicBezTo>
                    <a:pt x="5898" y="2293"/>
                    <a:pt x="5898" y="2293"/>
                    <a:pt x="5898" y="2293"/>
                  </a:cubicBezTo>
                  <a:cubicBezTo>
                    <a:pt x="5816" y="2293"/>
                    <a:pt x="5816" y="2293"/>
                    <a:pt x="5816" y="2293"/>
                  </a:cubicBezTo>
                  <a:cubicBezTo>
                    <a:pt x="5816" y="2190"/>
                    <a:pt x="5816" y="2190"/>
                    <a:pt x="5816" y="2190"/>
                  </a:cubicBezTo>
                  <a:cubicBezTo>
                    <a:pt x="5720" y="2190"/>
                    <a:pt x="5720" y="2190"/>
                    <a:pt x="5720" y="2190"/>
                  </a:cubicBezTo>
                  <a:cubicBezTo>
                    <a:pt x="5720" y="2273"/>
                    <a:pt x="5720" y="2273"/>
                    <a:pt x="5720" y="2273"/>
                  </a:cubicBezTo>
                  <a:cubicBezTo>
                    <a:pt x="5720" y="2549"/>
                    <a:pt x="5720" y="2549"/>
                    <a:pt x="5720" y="2549"/>
                  </a:cubicBezTo>
                  <a:cubicBezTo>
                    <a:pt x="5599" y="2549"/>
                    <a:pt x="5599" y="2549"/>
                    <a:pt x="5599" y="2549"/>
                  </a:cubicBezTo>
                  <a:cubicBezTo>
                    <a:pt x="5599" y="1630"/>
                    <a:pt x="5599" y="1630"/>
                    <a:pt x="5599" y="1630"/>
                  </a:cubicBezTo>
                  <a:cubicBezTo>
                    <a:pt x="5380" y="1389"/>
                    <a:pt x="5380" y="1389"/>
                    <a:pt x="5380" y="1389"/>
                  </a:cubicBezTo>
                  <a:cubicBezTo>
                    <a:pt x="5333" y="850"/>
                    <a:pt x="5333" y="850"/>
                    <a:pt x="5333" y="850"/>
                  </a:cubicBezTo>
                  <a:cubicBezTo>
                    <a:pt x="5296" y="1383"/>
                    <a:pt x="5296" y="1383"/>
                    <a:pt x="5296" y="1383"/>
                  </a:cubicBezTo>
                  <a:cubicBezTo>
                    <a:pt x="5046" y="1630"/>
                    <a:pt x="5046" y="1630"/>
                    <a:pt x="5046" y="1630"/>
                  </a:cubicBezTo>
                  <a:cubicBezTo>
                    <a:pt x="5046" y="2273"/>
                    <a:pt x="5046" y="2273"/>
                    <a:pt x="5046" y="2273"/>
                  </a:cubicBezTo>
                  <a:cubicBezTo>
                    <a:pt x="5046" y="2273"/>
                    <a:pt x="5046" y="2725"/>
                    <a:pt x="4659" y="2725"/>
                  </a:cubicBezTo>
                  <a:cubicBezTo>
                    <a:pt x="4272" y="2725"/>
                    <a:pt x="4272" y="2273"/>
                    <a:pt x="4272" y="2273"/>
                  </a:cubicBezTo>
                  <a:cubicBezTo>
                    <a:pt x="3589" y="2273"/>
                    <a:pt x="3589" y="2273"/>
                    <a:pt x="3589" y="2273"/>
                  </a:cubicBezTo>
                  <a:cubicBezTo>
                    <a:pt x="3589" y="2725"/>
                    <a:pt x="3589" y="2725"/>
                    <a:pt x="3589" y="2725"/>
                  </a:cubicBezTo>
                  <a:cubicBezTo>
                    <a:pt x="3438" y="2725"/>
                    <a:pt x="3438" y="2725"/>
                    <a:pt x="3438" y="2725"/>
                  </a:cubicBezTo>
                  <a:cubicBezTo>
                    <a:pt x="3438" y="3499"/>
                    <a:pt x="3438" y="3499"/>
                    <a:pt x="3438" y="3499"/>
                  </a:cubicBezTo>
                  <a:cubicBezTo>
                    <a:pt x="3347" y="3499"/>
                    <a:pt x="3347" y="3499"/>
                    <a:pt x="3347" y="3499"/>
                  </a:cubicBezTo>
                  <a:cubicBezTo>
                    <a:pt x="3347" y="3082"/>
                    <a:pt x="3347" y="3082"/>
                    <a:pt x="3347" y="3082"/>
                  </a:cubicBezTo>
                  <a:cubicBezTo>
                    <a:pt x="3156" y="3082"/>
                    <a:pt x="3156" y="3082"/>
                    <a:pt x="3156" y="3082"/>
                  </a:cubicBezTo>
                  <a:cubicBezTo>
                    <a:pt x="3156" y="2894"/>
                    <a:pt x="3156" y="2894"/>
                    <a:pt x="3156" y="2894"/>
                  </a:cubicBezTo>
                  <a:cubicBezTo>
                    <a:pt x="2895" y="2725"/>
                    <a:pt x="2895" y="2725"/>
                    <a:pt x="2895" y="2725"/>
                  </a:cubicBezTo>
                  <a:cubicBezTo>
                    <a:pt x="2895" y="2273"/>
                    <a:pt x="2895" y="2273"/>
                    <a:pt x="2895" y="2273"/>
                  </a:cubicBezTo>
                  <a:cubicBezTo>
                    <a:pt x="2895" y="2273"/>
                    <a:pt x="2960" y="2229"/>
                    <a:pt x="2960" y="2072"/>
                  </a:cubicBezTo>
                  <a:cubicBezTo>
                    <a:pt x="2960" y="1915"/>
                    <a:pt x="2895" y="1832"/>
                    <a:pt x="2895" y="1832"/>
                  </a:cubicBezTo>
                  <a:cubicBezTo>
                    <a:pt x="2895" y="1630"/>
                    <a:pt x="2895" y="1630"/>
                    <a:pt x="2895" y="1630"/>
                  </a:cubicBezTo>
                  <a:cubicBezTo>
                    <a:pt x="2895" y="1630"/>
                    <a:pt x="2828" y="1481"/>
                    <a:pt x="2634" y="1481"/>
                  </a:cubicBezTo>
                  <a:cubicBezTo>
                    <a:pt x="2440" y="1481"/>
                    <a:pt x="2382" y="1630"/>
                    <a:pt x="2382" y="1630"/>
                  </a:cubicBezTo>
                  <a:cubicBezTo>
                    <a:pt x="2382" y="1832"/>
                    <a:pt x="2382" y="1832"/>
                    <a:pt x="2382" y="1832"/>
                  </a:cubicBezTo>
                  <a:cubicBezTo>
                    <a:pt x="2382" y="1832"/>
                    <a:pt x="2320" y="1931"/>
                    <a:pt x="2320" y="2072"/>
                  </a:cubicBezTo>
                  <a:cubicBezTo>
                    <a:pt x="2320" y="2213"/>
                    <a:pt x="2382" y="2273"/>
                    <a:pt x="2382" y="2273"/>
                  </a:cubicBezTo>
                  <a:cubicBezTo>
                    <a:pt x="2382" y="2725"/>
                    <a:pt x="2382" y="2725"/>
                    <a:pt x="2382" y="2725"/>
                  </a:cubicBezTo>
                  <a:cubicBezTo>
                    <a:pt x="2219" y="2725"/>
                    <a:pt x="2219" y="2725"/>
                    <a:pt x="2219" y="2725"/>
                  </a:cubicBezTo>
                  <a:cubicBezTo>
                    <a:pt x="2219" y="2725"/>
                    <a:pt x="2194" y="2273"/>
                    <a:pt x="1936" y="2273"/>
                  </a:cubicBezTo>
                  <a:cubicBezTo>
                    <a:pt x="1677" y="2273"/>
                    <a:pt x="1635" y="2725"/>
                    <a:pt x="1635" y="2725"/>
                  </a:cubicBezTo>
                  <a:cubicBezTo>
                    <a:pt x="955" y="2725"/>
                    <a:pt x="955" y="2725"/>
                    <a:pt x="955" y="2725"/>
                  </a:cubicBezTo>
                  <a:cubicBezTo>
                    <a:pt x="661" y="3073"/>
                    <a:pt x="661" y="3073"/>
                    <a:pt x="661" y="3073"/>
                  </a:cubicBezTo>
                  <a:cubicBezTo>
                    <a:pt x="618" y="2273"/>
                    <a:pt x="618" y="2273"/>
                    <a:pt x="618" y="2273"/>
                  </a:cubicBezTo>
                  <a:cubicBezTo>
                    <a:pt x="578" y="3073"/>
                    <a:pt x="578" y="3073"/>
                    <a:pt x="578" y="3073"/>
                  </a:cubicBezTo>
                  <a:cubicBezTo>
                    <a:pt x="523" y="3174"/>
                    <a:pt x="523" y="3174"/>
                    <a:pt x="523" y="3174"/>
                  </a:cubicBezTo>
                  <a:cubicBezTo>
                    <a:pt x="523" y="3499"/>
                    <a:pt x="523" y="3499"/>
                    <a:pt x="523" y="3499"/>
                  </a:cubicBezTo>
                  <a:cubicBezTo>
                    <a:pt x="0" y="3499"/>
                    <a:pt x="0" y="3499"/>
                    <a:pt x="0" y="3499"/>
                  </a:cubicBezTo>
                  <a:cubicBezTo>
                    <a:pt x="0" y="3831"/>
                    <a:pt x="0" y="3831"/>
                    <a:pt x="0" y="3831"/>
                  </a:cubicBezTo>
                  <a:cubicBezTo>
                    <a:pt x="17766" y="3831"/>
                    <a:pt x="17766" y="3831"/>
                    <a:pt x="17766" y="3831"/>
                  </a:cubicBezTo>
                  <a:cubicBezTo>
                    <a:pt x="17766" y="3626"/>
                    <a:pt x="17766" y="3626"/>
                    <a:pt x="17766" y="3626"/>
                  </a:cubicBezTo>
                  <a:lnTo>
                    <a:pt x="17305" y="3626"/>
                  </a:lnTo>
                  <a:close/>
                  <a:moveTo>
                    <a:pt x="6477" y="3499"/>
                  </a:moveTo>
                  <a:cubicBezTo>
                    <a:pt x="5954" y="3499"/>
                    <a:pt x="5954" y="3499"/>
                    <a:pt x="5954" y="3499"/>
                  </a:cubicBezTo>
                  <a:cubicBezTo>
                    <a:pt x="5954" y="2990"/>
                    <a:pt x="5954" y="2990"/>
                    <a:pt x="5954" y="2990"/>
                  </a:cubicBezTo>
                  <a:cubicBezTo>
                    <a:pt x="5954" y="2990"/>
                    <a:pt x="5958" y="2787"/>
                    <a:pt x="6213" y="2787"/>
                  </a:cubicBezTo>
                  <a:cubicBezTo>
                    <a:pt x="6467" y="2787"/>
                    <a:pt x="6477" y="2993"/>
                    <a:pt x="6477" y="2993"/>
                  </a:cubicBezTo>
                  <a:lnTo>
                    <a:pt x="6477" y="3499"/>
                  </a:lnTo>
                  <a:close/>
                  <a:moveTo>
                    <a:pt x="12932" y="1831"/>
                  </a:moveTo>
                  <a:cubicBezTo>
                    <a:pt x="12855" y="1831"/>
                    <a:pt x="12793" y="1769"/>
                    <a:pt x="12793" y="1693"/>
                  </a:cubicBezTo>
                  <a:cubicBezTo>
                    <a:pt x="12793" y="1616"/>
                    <a:pt x="12855" y="1554"/>
                    <a:pt x="12932" y="1554"/>
                  </a:cubicBezTo>
                  <a:cubicBezTo>
                    <a:pt x="13008" y="1554"/>
                    <a:pt x="13070" y="1616"/>
                    <a:pt x="13070" y="1693"/>
                  </a:cubicBezTo>
                  <a:cubicBezTo>
                    <a:pt x="13070" y="1769"/>
                    <a:pt x="13008" y="1831"/>
                    <a:pt x="12932" y="1831"/>
                  </a:cubicBezTo>
                  <a:close/>
                  <a:moveTo>
                    <a:pt x="14731" y="1722"/>
                  </a:moveTo>
                  <a:cubicBezTo>
                    <a:pt x="14613" y="1722"/>
                    <a:pt x="14517" y="1626"/>
                    <a:pt x="14517" y="1507"/>
                  </a:cubicBezTo>
                  <a:cubicBezTo>
                    <a:pt x="14517" y="1389"/>
                    <a:pt x="14613" y="1293"/>
                    <a:pt x="14731" y="1293"/>
                  </a:cubicBezTo>
                  <a:cubicBezTo>
                    <a:pt x="14850" y="1293"/>
                    <a:pt x="14946" y="1389"/>
                    <a:pt x="14946" y="1507"/>
                  </a:cubicBezTo>
                  <a:cubicBezTo>
                    <a:pt x="14946" y="1626"/>
                    <a:pt x="14850" y="1722"/>
                    <a:pt x="14731" y="17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5161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02613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TheSans Swisscom"/>
                <a:ea typeface="ＭＳ Ｐゴシック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8195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la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pPr lvl="0"/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 err="1" smtClean="0"/>
              <a:t>Formatvorlage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Untertitelmasters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916561346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4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en-US" smtClean="0">
              <a:solidFill>
                <a:srgbClr val="00115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CA9A95EE-C8D0-401E-9057-B9A84F49F4CE}" type="datetime1">
              <a:rPr lang="de-CH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9652B02E-2E93-48CF-BB6F-86D44FDE4AAA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/>
                <a:cs typeface="+mn-cs"/>
              </a:defRPr>
            </a:lvl1pPr>
          </a:lstStyle>
          <a:p>
            <a:pPr>
              <a:defRPr/>
            </a:pPr>
            <a:r>
              <a:rPr lang="de-CH"/>
              <a:t>Swisscom Cloud </a:t>
            </a:r>
          </a:p>
        </p:txBody>
      </p:sp>
    </p:spTree>
    <p:extLst>
      <p:ext uri="{BB962C8B-B14F-4D97-AF65-F5344CB8AC3E}">
        <p14:creationId xmlns:p14="http://schemas.microsoft.com/office/powerpoint/2010/main" val="384530146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291103"/>
            <a:ext cx="8740376" cy="896518"/>
          </a:xfrm>
        </p:spPr>
        <p:txBody>
          <a:bodyPr/>
          <a:lstStyle>
            <a:lvl1pPr>
              <a:defRPr sz="4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0" y="1663946"/>
            <a:ext cx="8067823" cy="1831701"/>
          </a:xfrm>
        </p:spPr>
        <p:txBody>
          <a:bodyPr/>
          <a:lstStyle>
            <a:lvl1pPr>
              <a:defRPr sz="21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4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11AAFF"/>
              </a:buClr>
              <a:defRPr>
                <a:latin typeface="TheSans Swisscom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fld id="{BE22E2FC-AAF5-4D44-AB05-AEA4EB8BE5A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buClr>
                <a:srgbClr val="11AAFF"/>
              </a:buClr>
              <a:defRPr/>
            </a:lvl1pPr>
          </a:lstStyle>
          <a:p>
            <a:pPr>
              <a:defRPr/>
            </a:pPr>
            <a:r>
              <a:rPr lang="de-CH" altLang="de-DE"/>
              <a:t>Swisscom IT Services - „Wo stehen wir heute, wo wollen wir hin?“ </a:t>
            </a:r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84310463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915988" y="3357563"/>
            <a:ext cx="3589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Grafik 11" descr="scis_descriptor_neutral_100mm_2400ppi_negative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25193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988" y="1770063"/>
            <a:ext cx="7324725" cy="1570037"/>
          </a:xfrm>
        </p:spPr>
        <p:txBody>
          <a:bodyPr tIns="46800" rIns="90000" bIns="46800"/>
          <a:lstStyle>
            <a:lvl1pPr marL="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5988" y="3590925"/>
            <a:ext cx="3589337" cy="1062038"/>
          </a:xfrm>
        </p:spPr>
        <p:txBody>
          <a:bodyPr tIns="45720" rIns="91440" bIns="45720"/>
          <a:lstStyle>
            <a:lvl1pPr marL="0" indent="0">
              <a:buFontTx/>
              <a:buNone/>
              <a:defRPr sz="1200"/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7"/>
          <p:cNvSpPr>
            <a:spLocks/>
          </p:cNvSpPr>
          <p:nvPr userDrawn="1"/>
        </p:nvSpPr>
        <p:spPr bwMode="auto">
          <a:xfrm>
            <a:off x="0" y="5002213"/>
            <a:ext cx="8294688" cy="1576387"/>
          </a:xfrm>
          <a:custGeom>
            <a:avLst/>
            <a:gdLst>
              <a:gd name="T0" fmla="*/ 2147483647 w 2880"/>
              <a:gd name="T1" fmla="*/ 2147483647 h 545"/>
              <a:gd name="T2" fmla="*/ 2147483647 w 2880"/>
              <a:gd name="T3" fmla="*/ 2147483647 h 545"/>
              <a:gd name="T4" fmla="*/ 2147483647 w 2880"/>
              <a:gd name="T5" fmla="*/ 2147483647 h 545"/>
              <a:gd name="T6" fmla="*/ 2147483647 w 2880"/>
              <a:gd name="T7" fmla="*/ 2147483647 h 545"/>
              <a:gd name="T8" fmla="*/ 0 w 2880"/>
              <a:gd name="T9" fmla="*/ 2147483647 h 545"/>
              <a:gd name="T10" fmla="*/ 2147483647 w 2880"/>
              <a:gd name="T11" fmla="*/ 2147483647 h 545"/>
              <a:gd name="T12" fmla="*/ 2147483647 w 2880"/>
              <a:gd name="T13" fmla="*/ 2147483647 h 545"/>
              <a:gd name="T14" fmla="*/ 2147483647 w 2880"/>
              <a:gd name="T15" fmla="*/ 2147483647 h 545"/>
              <a:gd name="T16" fmla="*/ 2147483647 w 2880"/>
              <a:gd name="T17" fmla="*/ 2147483647 h 545"/>
              <a:gd name="T18" fmla="*/ 2147483647 w 2880"/>
              <a:gd name="T19" fmla="*/ 2147483647 h 545"/>
              <a:gd name="T20" fmla="*/ 2147483647 w 2880"/>
              <a:gd name="T21" fmla="*/ 2147483647 h 545"/>
              <a:gd name="T22" fmla="*/ 2147483647 w 2880"/>
              <a:gd name="T23" fmla="*/ 2147483647 h 545"/>
              <a:gd name="T24" fmla="*/ 2147483647 w 2880"/>
              <a:gd name="T25" fmla="*/ 2147483647 h 545"/>
              <a:gd name="T26" fmla="*/ 2147483647 w 2880"/>
              <a:gd name="T27" fmla="*/ 2147483647 h 545"/>
              <a:gd name="T28" fmla="*/ 2147483647 w 2880"/>
              <a:gd name="T29" fmla="*/ 2147483647 h 545"/>
              <a:gd name="T30" fmla="*/ 2147483647 w 2880"/>
              <a:gd name="T31" fmla="*/ 2147483647 h 545"/>
              <a:gd name="T32" fmla="*/ 2147483647 w 2880"/>
              <a:gd name="T33" fmla="*/ 2147483647 h 545"/>
              <a:gd name="T34" fmla="*/ 2147483647 w 2880"/>
              <a:gd name="T35" fmla="*/ 2147483647 h 545"/>
              <a:gd name="T36" fmla="*/ 2147483647 w 2880"/>
              <a:gd name="T37" fmla="*/ 2147483647 h 545"/>
              <a:gd name="T38" fmla="*/ 2147483647 w 2880"/>
              <a:gd name="T39" fmla="*/ 2147483647 h 545"/>
              <a:gd name="T40" fmla="*/ 2147483647 w 2880"/>
              <a:gd name="T41" fmla="*/ 2147483647 h 545"/>
              <a:gd name="T42" fmla="*/ 2147483647 w 2880"/>
              <a:gd name="T43" fmla="*/ 2147483647 h 545"/>
              <a:gd name="T44" fmla="*/ 2147483647 w 2880"/>
              <a:gd name="T45" fmla="*/ 2147483647 h 545"/>
              <a:gd name="T46" fmla="*/ 2147483647 w 2880"/>
              <a:gd name="T47" fmla="*/ 2147483647 h 545"/>
              <a:gd name="T48" fmla="*/ 2147483647 w 2880"/>
              <a:gd name="T49" fmla="*/ 2147483647 h 545"/>
              <a:gd name="T50" fmla="*/ 2147483647 w 2880"/>
              <a:gd name="T51" fmla="*/ 2147483647 h 545"/>
              <a:gd name="T52" fmla="*/ 2147483647 w 2880"/>
              <a:gd name="T53" fmla="*/ 2147483647 h 545"/>
              <a:gd name="T54" fmla="*/ 2147483647 w 2880"/>
              <a:gd name="T55" fmla="*/ 2147483647 h 545"/>
              <a:gd name="T56" fmla="*/ 2147483647 w 2880"/>
              <a:gd name="T57" fmla="*/ 2147483647 h 545"/>
              <a:gd name="T58" fmla="*/ 2147483647 w 2880"/>
              <a:gd name="T59" fmla="*/ 2147483647 h 545"/>
              <a:gd name="T60" fmla="*/ 2147483647 w 2880"/>
              <a:gd name="T61" fmla="*/ 2147483647 h 545"/>
              <a:gd name="T62" fmla="*/ 2147483647 w 2880"/>
              <a:gd name="T63" fmla="*/ 2147483647 h 545"/>
              <a:gd name="T64" fmla="*/ 2147483647 w 2880"/>
              <a:gd name="T65" fmla="*/ 2147483647 h 545"/>
              <a:gd name="T66" fmla="*/ 2147483647 w 2880"/>
              <a:gd name="T67" fmla="*/ 2147483647 h 545"/>
              <a:gd name="T68" fmla="*/ 2147483647 w 2880"/>
              <a:gd name="T69" fmla="*/ 2147483647 h 545"/>
              <a:gd name="T70" fmla="*/ 2147483647 w 2880"/>
              <a:gd name="T71" fmla="*/ 2147483647 h 545"/>
              <a:gd name="T72" fmla="*/ 2147483647 w 2880"/>
              <a:gd name="T73" fmla="*/ 2147483647 h 545"/>
              <a:gd name="T74" fmla="*/ 2147483647 w 2880"/>
              <a:gd name="T75" fmla="*/ 2147483647 h 545"/>
              <a:gd name="T76" fmla="*/ 2147483647 w 2880"/>
              <a:gd name="T77" fmla="*/ 2147483647 h 545"/>
              <a:gd name="T78" fmla="*/ 2147483647 w 2880"/>
              <a:gd name="T79" fmla="*/ 2147483647 h 545"/>
              <a:gd name="T80" fmla="*/ 2147483647 w 2880"/>
              <a:gd name="T81" fmla="*/ 2147483647 h 545"/>
              <a:gd name="T82" fmla="*/ 2147483647 w 2880"/>
              <a:gd name="T83" fmla="*/ 2147483647 h 545"/>
              <a:gd name="T84" fmla="*/ 2147483647 w 2880"/>
              <a:gd name="T85" fmla="*/ 2147483647 h 545"/>
              <a:gd name="T86" fmla="*/ 2147483647 w 2880"/>
              <a:gd name="T87" fmla="*/ 2147483647 h 545"/>
              <a:gd name="T88" fmla="*/ 2147483647 w 2880"/>
              <a:gd name="T89" fmla="*/ 2147483647 h 545"/>
              <a:gd name="T90" fmla="*/ 2147483647 w 2880"/>
              <a:gd name="T91" fmla="*/ 2147483647 h 545"/>
              <a:gd name="T92" fmla="*/ 2147483647 w 2880"/>
              <a:gd name="T93" fmla="*/ 2147483647 h 545"/>
              <a:gd name="T94" fmla="*/ 2147483647 w 2880"/>
              <a:gd name="T95" fmla="*/ 2147483647 h 545"/>
              <a:gd name="T96" fmla="*/ 2147483647 w 2880"/>
              <a:gd name="T97" fmla="*/ 2147483647 h 545"/>
              <a:gd name="T98" fmla="*/ 2147483647 w 2880"/>
              <a:gd name="T99" fmla="*/ 2147483647 h 545"/>
              <a:gd name="T100" fmla="*/ 2147483647 w 2880"/>
              <a:gd name="T101" fmla="*/ 2147483647 h 545"/>
              <a:gd name="T102" fmla="*/ 2147483647 w 2880"/>
              <a:gd name="T103" fmla="*/ 2147483647 h 545"/>
              <a:gd name="T104" fmla="*/ 2147483647 w 2880"/>
              <a:gd name="T105" fmla="*/ 2147483647 h 545"/>
              <a:gd name="T106" fmla="*/ 2147483647 w 2880"/>
              <a:gd name="T107" fmla="*/ 2147483647 h 545"/>
              <a:gd name="T108" fmla="*/ 2147483647 w 2880"/>
              <a:gd name="T109" fmla="*/ 2147483647 h 545"/>
              <a:gd name="T110" fmla="*/ 2147483647 w 2880"/>
              <a:gd name="T111" fmla="*/ 2147483647 h 545"/>
              <a:gd name="T112" fmla="*/ 2147483647 w 2880"/>
              <a:gd name="T113" fmla="*/ 2147483647 h 545"/>
              <a:gd name="T114" fmla="*/ 2147483647 w 2880"/>
              <a:gd name="T115" fmla="*/ 2147483647 h 545"/>
              <a:gd name="T116" fmla="*/ 2147483647 w 2880"/>
              <a:gd name="T117" fmla="*/ 2147483647 h 5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0" h="545">
                <a:moveTo>
                  <a:pt x="2537" y="545"/>
                </a:moveTo>
                <a:cubicBezTo>
                  <a:pt x="1363" y="545"/>
                  <a:pt x="1363" y="545"/>
                  <a:pt x="1363" y="545"/>
                </a:cubicBezTo>
                <a:cubicBezTo>
                  <a:pt x="1363" y="527"/>
                  <a:pt x="1341" y="512"/>
                  <a:pt x="1314" y="512"/>
                </a:cubicBezTo>
                <a:cubicBezTo>
                  <a:pt x="1286" y="512"/>
                  <a:pt x="1264" y="527"/>
                  <a:pt x="1264" y="545"/>
                </a:cubicBezTo>
                <a:cubicBezTo>
                  <a:pt x="1252" y="545"/>
                  <a:pt x="1252" y="545"/>
                  <a:pt x="1252" y="545"/>
                </a:cubicBezTo>
                <a:cubicBezTo>
                  <a:pt x="1252" y="527"/>
                  <a:pt x="1229" y="512"/>
                  <a:pt x="1202" y="512"/>
                </a:cubicBezTo>
                <a:cubicBezTo>
                  <a:pt x="1175" y="512"/>
                  <a:pt x="1153" y="527"/>
                  <a:pt x="1153" y="545"/>
                </a:cubicBezTo>
                <a:cubicBezTo>
                  <a:pt x="1133" y="545"/>
                  <a:pt x="1133" y="545"/>
                  <a:pt x="1133" y="545"/>
                </a:cubicBezTo>
                <a:cubicBezTo>
                  <a:pt x="1133" y="527"/>
                  <a:pt x="1111" y="512"/>
                  <a:pt x="1084" y="512"/>
                </a:cubicBezTo>
                <a:cubicBezTo>
                  <a:pt x="1057" y="512"/>
                  <a:pt x="1035" y="527"/>
                  <a:pt x="1035" y="545"/>
                </a:cubicBezTo>
                <a:cubicBezTo>
                  <a:pt x="1021" y="545"/>
                  <a:pt x="1021" y="545"/>
                  <a:pt x="1021" y="545"/>
                </a:cubicBezTo>
                <a:cubicBezTo>
                  <a:pt x="1021" y="527"/>
                  <a:pt x="999" y="512"/>
                  <a:pt x="972" y="512"/>
                </a:cubicBezTo>
                <a:cubicBezTo>
                  <a:pt x="945" y="512"/>
                  <a:pt x="923" y="527"/>
                  <a:pt x="923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173"/>
                  <a:pt x="0" y="173"/>
                  <a:pt x="0" y="173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12" y="259"/>
                  <a:pt x="112" y="259"/>
                  <a:pt x="112" y="259"/>
                </a:cubicBezTo>
                <a:cubicBezTo>
                  <a:pt x="159" y="259"/>
                  <a:pt x="159" y="259"/>
                  <a:pt x="159" y="259"/>
                </a:cubicBezTo>
                <a:cubicBezTo>
                  <a:pt x="187" y="281"/>
                  <a:pt x="187" y="281"/>
                  <a:pt x="187" y="281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319" y="334"/>
                  <a:pt x="319" y="334"/>
                  <a:pt x="319" y="334"/>
                </a:cubicBezTo>
                <a:cubicBezTo>
                  <a:pt x="363" y="387"/>
                  <a:pt x="363" y="387"/>
                  <a:pt x="363" y="387"/>
                </a:cubicBezTo>
                <a:cubicBezTo>
                  <a:pt x="399" y="354"/>
                  <a:pt x="399" y="354"/>
                  <a:pt x="399" y="354"/>
                </a:cubicBezTo>
                <a:cubicBezTo>
                  <a:pt x="418" y="287"/>
                  <a:pt x="418" y="287"/>
                  <a:pt x="418" y="287"/>
                </a:cubicBezTo>
                <a:cubicBezTo>
                  <a:pt x="426" y="258"/>
                  <a:pt x="426" y="258"/>
                  <a:pt x="426" y="258"/>
                </a:cubicBezTo>
                <a:cubicBezTo>
                  <a:pt x="435" y="258"/>
                  <a:pt x="435" y="258"/>
                  <a:pt x="435" y="258"/>
                </a:cubicBezTo>
                <a:cubicBezTo>
                  <a:pt x="446" y="304"/>
                  <a:pt x="446" y="304"/>
                  <a:pt x="446" y="304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209"/>
                  <a:pt x="457" y="209"/>
                  <a:pt x="457" y="209"/>
                </a:cubicBezTo>
                <a:cubicBezTo>
                  <a:pt x="469" y="206"/>
                  <a:pt x="469" y="206"/>
                  <a:pt x="469" y="206"/>
                </a:cubicBezTo>
                <a:cubicBezTo>
                  <a:pt x="500" y="0"/>
                  <a:pt x="500" y="0"/>
                  <a:pt x="500" y="0"/>
                </a:cubicBezTo>
                <a:cubicBezTo>
                  <a:pt x="532" y="204"/>
                  <a:pt x="532" y="204"/>
                  <a:pt x="532" y="204"/>
                </a:cubicBezTo>
                <a:cubicBezTo>
                  <a:pt x="546" y="205"/>
                  <a:pt x="546" y="205"/>
                  <a:pt x="546" y="205"/>
                </a:cubicBezTo>
                <a:cubicBezTo>
                  <a:pt x="546" y="337"/>
                  <a:pt x="546" y="337"/>
                  <a:pt x="546" y="337"/>
                </a:cubicBezTo>
                <a:cubicBezTo>
                  <a:pt x="583" y="375"/>
                  <a:pt x="583" y="375"/>
                  <a:pt x="583" y="375"/>
                </a:cubicBezTo>
                <a:cubicBezTo>
                  <a:pt x="639" y="375"/>
                  <a:pt x="639" y="375"/>
                  <a:pt x="639" y="375"/>
                </a:cubicBezTo>
                <a:cubicBezTo>
                  <a:pt x="639" y="311"/>
                  <a:pt x="639" y="311"/>
                  <a:pt x="639" y="311"/>
                </a:cubicBezTo>
                <a:cubicBezTo>
                  <a:pt x="639" y="311"/>
                  <a:pt x="620" y="307"/>
                  <a:pt x="620" y="298"/>
                </a:cubicBezTo>
                <a:cubicBezTo>
                  <a:pt x="620" y="290"/>
                  <a:pt x="639" y="286"/>
                  <a:pt x="639" y="286"/>
                </a:cubicBezTo>
                <a:cubicBezTo>
                  <a:pt x="639" y="275"/>
                  <a:pt x="639" y="275"/>
                  <a:pt x="639" y="275"/>
                </a:cubicBezTo>
                <a:cubicBezTo>
                  <a:pt x="656" y="258"/>
                  <a:pt x="656" y="258"/>
                  <a:pt x="656" y="258"/>
                </a:cubicBezTo>
                <a:cubicBezTo>
                  <a:pt x="680" y="180"/>
                  <a:pt x="680" y="180"/>
                  <a:pt x="680" y="180"/>
                </a:cubicBezTo>
                <a:cubicBezTo>
                  <a:pt x="699" y="258"/>
                  <a:pt x="699" y="258"/>
                  <a:pt x="699" y="258"/>
                </a:cubicBezTo>
                <a:cubicBezTo>
                  <a:pt x="718" y="272"/>
                  <a:pt x="718" y="272"/>
                  <a:pt x="718" y="272"/>
                </a:cubicBezTo>
                <a:cubicBezTo>
                  <a:pt x="718" y="286"/>
                  <a:pt x="718" y="286"/>
                  <a:pt x="718" y="286"/>
                </a:cubicBezTo>
                <a:cubicBezTo>
                  <a:pt x="718" y="286"/>
                  <a:pt x="734" y="290"/>
                  <a:pt x="734" y="299"/>
                </a:cubicBezTo>
                <a:cubicBezTo>
                  <a:pt x="734" y="308"/>
                  <a:pt x="718" y="310"/>
                  <a:pt x="718" y="310"/>
                </a:cubicBezTo>
                <a:cubicBezTo>
                  <a:pt x="718" y="403"/>
                  <a:pt x="718" y="403"/>
                  <a:pt x="718" y="403"/>
                </a:cubicBezTo>
                <a:cubicBezTo>
                  <a:pt x="737" y="403"/>
                  <a:pt x="737" y="403"/>
                  <a:pt x="737" y="403"/>
                </a:cubicBezTo>
                <a:cubicBezTo>
                  <a:pt x="751" y="388"/>
                  <a:pt x="751" y="388"/>
                  <a:pt x="751" y="388"/>
                </a:cubicBezTo>
                <a:cubicBezTo>
                  <a:pt x="789" y="388"/>
                  <a:pt x="789" y="388"/>
                  <a:pt x="789" y="388"/>
                </a:cubicBezTo>
                <a:cubicBezTo>
                  <a:pt x="789" y="375"/>
                  <a:pt x="789" y="375"/>
                  <a:pt x="789" y="375"/>
                </a:cubicBezTo>
                <a:cubicBezTo>
                  <a:pt x="917" y="375"/>
                  <a:pt x="917" y="375"/>
                  <a:pt x="917" y="375"/>
                </a:cubicBezTo>
                <a:cubicBezTo>
                  <a:pt x="917" y="383"/>
                  <a:pt x="917" y="383"/>
                  <a:pt x="917" y="383"/>
                </a:cubicBezTo>
                <a:cubicBezTo>
                  <a:pt x="954" y="383"/>
                  <a:pt x="954" y="383"/>
                  <a:pt x="954" y="383"/>
                </a:cubicBezTo>
                <a:cubicBezTo>
                  <a:pt x="964" y="395"/>
                  <a:pt x="964" y="395"/>
                  <a:pt x="964" y="395"/>
                </a:cubicBezTo>
                <a:cubicBezTo>
                  <a:pt x="964" y="435"/>
                  <a:pt x="964" y="435"/>
                  <a:pt x="964" y="435"/>
                </a:cubicBezTo>
                <a:cubicBezTo>
                  <a:pt x="1006" y="435"/>
                  <a:pt x="1006" y="435"/>
                  <a:pt x="1006" y="435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36" y="431"/>
                  <a:pt x="1036" y="431"/>
                  <a:pt x="1036" y="431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084" y="412"/>
                  <a:pt x="1084" y="412"/>
                  <a:pt x="1084" y="412"/>
                </a:cubicBezTo>
                <a:cubicBezTo>
                  <a:pt x="1104" y="429"/>
                  <a:pt x="1104" y="429"/>
                  <a:pt x="1104" y="429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75" y="415"/>
                  <a:pt x="1175" y="415"/>
                  <a:pt x="1175" y="415"/>
                </a:cubicBezTo>
                <a:cubicBezTo>
                  <a:pt x="1188" y="427"/>
                  <a:pt x="1188" y="427"/>
                  <a:pt x="1188" y="427"/>
                </a:cubicBezTo>
                <a:cubicBezTo>
                  <a:pt x="1210" y="427"/>
                  <a:pt x="1210" y="427"/>
                  <a:pt x="1210" y="427"/>
                </a:cubicBezTo>
                <a:cubicBezTo>
                  <a:pt x="1210" y="497"/>
                  <a:pt x="1210" y="497"/>
                  <a:pt x="1210" y="497"/>
                </a:cubicBezTo>
                <a:cubicBezTo>
                  <a:pt x="1246" y="497"/>
                  <a:pt x="1246" y="497"/>
                  <a:pt x="1246" y="497"/>
                </a:cubicBezTo>
                <a:cubicBezTo>
                  <a:pt x="1246" y="443"/>
                  <a:pt x="1246" y="443"/>
                  <a:pt x="1246" y="443"/>
                </a:cubicBezTo>
                <a:cubicBezTo>
                  <a:pt x="1225" y="443"/>
                  <a:pt x="1225" y="443"/>
                  <a:pt x="1225" y="443"/>
                </a:cubicBezTo>
                <a:cubicBezTo>
                  <a:pt x="1251" y="427"/>
                  <a:pt x="1251" y="427"/>
                  <a:pt x="1251" y="427"/>
                </a:cubicBezTo>
                <a:cubicBezTo>
                  <a:pt x="1251" y="406"/>
                  <a:pt x="1251" y="406"/>
                  <a:pt x="1251" y="406"/>
                </a:cubicBezTo>
                <a:cubicBezTo>
                  <a:pt x="1280" y="406"/>
                  <a:pt x="1280" y="406"/>
                  <a:pt x="1280" y="406"/>
                </a:cubicBezTo>
                <a:cubicBezTo>
                  <a:pt x="1299" y="390"/>
                  <a:pt x="1299" y="390"/>
                  <a:pt x="1299" y="390"/>
                </a:cubicBezTo>
                <a:cubicBezTo>
                  <a:pt x="1319" y="406"/>
                  <a:pt x="1319" y="406"/>
                  <a:pt x="1319" y="406"/>
                </a:cubicBezTo>
                <a:cubicBezTo>
                  <a:pt x="1349" y="406"/>
                  <a:pt x="1349" y="406"/>
                  <a:pt x="1349" y="406"/>
                </a:cubicBezTo>
                <a:cubicBezTo>
                  <a:pt x="1349" y="431"/>
                  <a:pt x="1349" y="431"/>
                  <a:pt x="1349" y="431"/>
                </a:cubicBezTo>
                <a:cubicBezTo>
                  <a:pt x="1369" y="431"/>
                  <a:pt x="1369" y="431"/>
                  <a:pt x="1369" y="431"/>
                </a:cubicBezTo>
                <a:cubicBezTo>
                  <a:pt x="1369" y="396"/>
                  <a:pt x="1369" y="396"/>
                  <a:pt x="1369" y="396"/>
                </a:cubicBezTo>
                <a:cubicBezTo>
                  <a:pt x="1390" y="375"/>
                  <a:pt x="1390" y="375"/>
                  <a:pt x="1390" y="375"/>
                </a:cubicBezTo>
                <a:cubicBezTo>
                  <a:pt x="1390" y="355"/>
                  <a:pt x="1390" y="355"/>
                  <a:pt x="1390" y="355"/>
                </a:cubicBezTo>
                <a:cubicBezTo>
                  <a:pt x="1415" y="355"/>
                  <a:pt x="1415" y="355"/>
                  <a:pt x="1415" y="355"/>
                </a:cubicBezTo>
                <a:cubicBezTo>
                  <a:pt x="1445" y="329"/>
                  <a:pt x="1445" y="329"/>
                  <a:pt x="1445" y="329"/>
                </a:cubicBezTo>
                <a:cubicBezTo>
                  <a:pt x="1548" y="329"/>
                  <a:pt x="1548" y="329"/>
                  <a:pt x="1548" y="329"/>
                </a:cubicBezTo>
                <a:cubicBezTo>
                  <a:pt x="1548" y="307"/>
                  <a:pt x="1548" y="307"/>
                  <a:pt x="1548" y="307"/>
                </a:cubicBezTo>
                <a:cubicBezTo>
                  <a:pt x="1540" y="307"/>
                  <a:pt x="1540" y="307"/>
                  <a:pt x="1540" y="307"/>
                </a:cubicBezTo>
                <a:cubicBezTo>
                  <a:pt x="1540" y="271"/>
                  <a:pt x="1540" y="271"/>
                  <a:pt x="1540" y="271"/>
                </a:cubicBezTo>
                <a:cubicBezTo>
                  <a:pt x="1550" y="271"/>
                  <a:pt x="1550" y="271"/>
                  <a:pt x="1550" y="271"/>
                </a:cubicBezTo>
                <a:cubicBezTo>
                  <a:pt x="1550" y="244"/>
                  <a:pt x="1550" y="244"/>
                  <a:pt x="1550" y="244"/>
                </a:cubicBezTo>
                <a:cubicBezTo>
                  <a:pt x="1559" y="244"/>
                  <a:pt x="1559" y="244"/>
                  <a:pt x="1559" y="244"/>
                </a:cubicBezTo>
                <a:cubicBezTo>
                  <a:pt x="1559" y="272"/>
                  <a:pt x="1559" y="272"/>
                  <a:pt x="1559" y="272"/>
                </a:cubicBezTo>
                <a:cubicBezTo>
                  <a:pt x="1569" y="272"/>
                  <a:pt x="1569" y="272"/>
                  <a:pt x="1569" y="272"/>
                </a:cubicBezTo>
                <a:cubicBezTo>
                  <a:pt x="1569" y="306"/>
                  <a:pt x="1569" y="306"/>
                  <a:pt x="1569" y="306"/>
                </a:cubicBezTo>
                <a:cubicBezTo>
                  <a:pt x="1562" y="306"/>
                  <a:pt x="1562" y="306"/>
                  <a:pt x="1562" y="306"/>
                </a:cubicBezTo>
                <a:cubicBezTo>
                  <a:pt x="1562" y="329"/>
                  <a:pt x="1562" y="329"/>
                  <a:pt x="1562" y="329"/>
                </a:cubicBezTo>
                <a:cubicBezTo>
                  <a:pt x="1588" y="329"/>
                  <a:pt x="1588" y="329"/>
                  <a:pt x="1588" y="329"/>
                </a:cubicBezTo>
                <a:cubicBezTo>
                  <a:pt x="1616" y="375"/>
                  <a:pt x="1616" y="375"/>
                  <a:pt x="1616" y="375"/>
                </a:cubicBezTo>
                <a:cubicBezTo>
                  <a:pt x="1676" y="375"/>
                  <a:pt x="1676" y="375"/>
                  <a:pt x="1676" y="375"/>
                </a:cubicBezTo>
                <a:cubicBezTo>
                  <a:pt x="1676" y="329"/>
                  <a:pt x="1676" y="329"/>
                  <a:pt x="1676" y="329"/>
                </a:cubicBezTo>
                <a:cubicBezTo>
                  <a:pt x="1696" y="321"/>
                  <a:pt x="1696" y="321"/>
                  <a:pt x="1696" y="321"/>
                </a:cubicBezTo>
                <a:cubicBezTo>
                  <a:pt x="1696" y="258"/>
                  <a:pt x="1696" y="258"/>
                  <a:pt x="1696" y="258"/>
                </a:cubicBezTo>
                <a:cubicBezTo>
                  <a:pt x="1704" y="258"/>
                  <a:pt x="1704" y="258"/>
                  <a:pt x="1704" y="258"/>
                </a:cubicBezTo>
                <a:cubicBezTo>
                  <a:pt x="1704" y="166"/>
                  <a:pt x="1704" y="166"/>
                  <a:pt x="1704" y="166"/>
                </a:cubicBezTo>
                <a:cubicBezTo>
                  <a:pt x="1713" y="166"/>
                  <a:pt x="1713" y="166"/>
                  <a:pt x="1713" y="166"/>
                </a:cubicBezTo>
                <a:cubicBezTo>
                  <a:pt x="1713" y="104"/>
                  <a:pt x="1713" y="104"/>
                  <a:pt x="1713" y="104"/>
                </a:cubicBezTo>
                <a:cubicBezTo>
                  <a:pt x="1725" y="104"/>
                  <a:pt x="1725" y="104"/>
                  <a:pt x="1725" y="104"/>
                </a:cubicBezTo>
                <a:cubicBezTo>
                  <a:pt x="1725" y="83"/>
                  <a:pt x="1725" y="83"/>
                  <a:pt x="1725" y="83"/>
                </a:cubicBezTo>
                <a:cubicBezTo>
                  <a:pt x="1725" y="83"/>
                  <a:pt x="1725" y="58"/>
                  <a:pt x="1751" y="58"/>
                </a:cubicBezTo>
                <a:cubicBezTo>
                  <a:pt x="1776" y="58"/>
                  <a:pt x="1778" y="83"/>
                  <a:pt x="1778" y="83"/>
                </a:cubicBezTo>
                <a:cubicBezTo>
                  <a:pt x="1778" y="104"/>
                  <a:pt x="1778" y="104"/>
                  <a:pt x="1778" y="104"/>
                </a:cubicBezTo>
                <a:cubicBezTo>
                  <a:pt x="1786" y="104"/>
                  <a:pt x="1786" y="104"/>
                  <a:pt x="1786" y="104"/>
                </a:cubicBezTo>
                <a:cubicBezTo>
                  <a:pt x="1786" y="164"/>
                  <a:pt x="1786" y="164"/>
                  <a:pt x="1786" y="164"/>
                </a:cubicBezTo>
                <a:cubicBezTo>
                  <a:pt x="1793" y="164"/>
                  <a:pt x="1793" y="164"/>
                  <a:pt x="1793" y="164"/>
                </a:cubicBezTo>
                <a:cubicBezTo>
                  <a:pt x="1793" y="257"/>
                  <a:pt x="1793" y="257"/>
                  <a:pt x="1793" y="257"/>
                </a:cubicBezTo>
                <a:cubicBezTo>
                  <a:pt x="1802" y="257"/>
                  <a:pt x="1802" y="257"/>
                  <a:pt x="1802" y="257"/>
                </a:cubicBezTo>
                <a:cubicBezTo>
                  <a:pt x="1802" y="164"/>
                  <a:pt x="1802" y="164"/>
                  <a:pt x="1802" y="164"/>
                </a:cubicBezTo>
                <a:cubicBezTo>
                  <a:pt x="1805" y="164"/>
                  <a:pt x="1805" y="164"/>
                  <a:pt x="1805" y="164"/>
                </a:cubicBezTo>
                <a:cubicBezTo>
                  <a:pt x="1805" y="104"/>
                  <a:pt x="1805" y="104"/>
                  <a:pt x="1805" y="104"/>
                </a:cubicBezTo>
                <a:cubicBezTo>
                  <a:pt x="1819" y="104"/>
                  <a:pt x="1819" y="104"/>
                  <a:pt x="1819" y="104"/>
                </a:cubicBezTo>
                <a:cubicBezTo>
                  <a:pt x="1819" y="83"/>
                  <a:pt x="1819" y="83"/>
                  <a:pt x="1819" y="83"/>
                </a:cubicBezTo>
                <a:cubicBezTo>
                  <a:pt x="1819" y="83"/>
                  <a:pt x="1819" y="58"/>
                  <a:pt x="1844" y="58"/>
                </a:cubicBezTo>
                <a:cubicBezTo>
                  <a:pt x="1870" y="58"/>
                  <a:pt x="1872" y="83"/>
                  <a:pt x="1872" y="83"/>
                </a:cubicBezTo>
                <a:cubicBezTo>
                  <a:pt x="1872" y="104"/>
                  <a:pt x="1872" y="104"/>
                  <a:pt x="1872" y="104"/>
                </a:cubicBezTo>
                <a:cubicBezTo>
                  <a:pt x="1878" y="104"/>
                  <a:pt x="1878" y="104"/>
                  <a:pt x="1878" y="104"/>
                </a:cubicBezTo>
                <a:cubicBezTo>
                  <a:pt x="1878" y="167"/>
                  <a:pt x="1878" y="167"/>
                  <a:pt x="1878" y="167"/>
                </a:cubicBezTo>
                <a:cubicBezTo>
                  <a:pt x="1886" y="167"/>
                  <a:pt x="1886" y="167"/>
                  <a:pt x="1886" y="167"/>
                </a:cubicBezTo>
                <a:cubicBezTo>
                  <a:pt x="1886" y="258"/>
                  <a:pt x="1886" y="258"/>
                  <a:pt x="1886" y="258"/>
                </a:cubicBezTo>
                <a:cubicBezTo>
                  <a:pt x="2028" y="258"/>
                  <a:pt x="2028" y="258"/>
                  <a:pt x="2028" y="258"/>
                </a:cubicBezTo>
                <a:cubicBezTo>
                  <a:pt x="2028" y="241"/>
                  <a:pt x="2028" y="241"/>
                  <a:pt x="2028" y="241"/>
                </a:cubicBezTo>
                <a:cubicBezTo>
                  <a:pt x="2018" y="241"/>
                  <a:pt x="2018" y="241"/>
                  <a:pt x="2018" y="241"/>
                </a:cubicBezTo>
                <a:cubicBezTo>
                  <a:pt x="2018" y="230"/>
                  <a:pt x="2018" y="230"/>
                  <a:pt x="2018" y="230"/>
                </a:cubicBezTo>
                <a:cubicBezTo>
                  <a:pt x="2028" y="230"/>
                  <a:pt x="2028" y="230"/>
                  <a:pt x="2028" y="230"/>
                </a:cubicBezTo>
                <a:cubicBezTo>
                  <a:pt x="2028" y="192"/>
                  <a:pt x="2028" y="192"/>
                  <a:pt x="2028" y="192"/>
                </a:cubicBezTo>
                <a:cubicBezTo>
                  <a:pt x="2035" y="192"/>
                  <a:pt x="2035" y="192"/>
                  <a:pt x="2035" y="192"/>
                </a:cubicBezTo>
                <a:cubicBezTo>
                  <a:pt x="2035" y="158"/>
                  <a:pt x="2035" y="158"/>
                  <a:pt x="2035" y="158"/>
                </a:cubicBezTo>
                <a:cubicBezTo>
                  <a:pt x="2035" y="150"/>
                  <a:pt x="2035" y="150"/>
                  <a:pt x="2035" y="150"/>
                </a:cubicBezTo>
                <a:cubicBezTo>
                  <a:pt x="2046" y="150"/>
                  <a:pt x="2046" y="150"/>
                  <a:pt x="2046" y="150"/>
                </a:cubicBezTo>
                <a:cubicBezTo>
                  <a:pt x="2046" y="192"/>
                  <a:pt x="2046" y="192"/>
                  <a:pt x="2046" y="192"/>
                </a:cubicBezTo>
                <a:cubicBezTo>
                  <a:pt x="2051" y="192"/>
                  <a:pt x="2051" y="192"/>
                  <a:pt x="2051" y="192"/>
                </a:cubicBezTo>
                <a:cubicBezTo>
                  <a:pt x="2051" y="230"/>
                  <a:pt x="2051" y="230"/>
                  <a:pt x="2051" y="230"/>
                </a:cubicBezTo>
                <a:cubicBezTo>
                  <a:pt x="2064" y="230"/>
                  <a:pt x="2064" y="230"/>
                  <a:pt x="2064" y="230"/>
                </a:cubicBezTo>
                <a:cubicBezTo>
                  <a:pt x="2064" y="241"/>
                  <a:pt x="2064" y="241"/>
                  <a:pt x="2064" y="241"/>
                </a:cubicBezTo>
                <a:cubicBezTo>
                  <a:pt x="2051" y="241"/>
                  <a:pt x="2051" y="241"/>
                  <a:pt x="2051" y="241"/>
                </a:cubicBezTo>
                <a:cubicBezTo>
                  <a:pt x="2051" y="258"/>
                  <a:pt x="2051" y="258"/>
                  <a:pt x="2051" y="258"/>
                </a:cubicBezTo>
                <a:cubicBezTo>
                  <a:pt x="2077" y="258"/>
                  <a:pt x="2077" y="258"/>
                  <a:pt x="2077" y="258"/>
                </a:cubicBezTo>
                <a:cubicBezTo>
                  <a:pt x="2104" y="286"/>
                  <a:pt x="2104" y="286"/>
                  <a:pt x="2104" y="286"/>
                </a:cubicBezTo>
                <a:cubicBezTo>
                  <a:pt x="2136" y="286"/>
                  <a:pt x="2136" y="286"/>
                  <a:pt x="2136" y="286"/>
                </a:cubicBezTo>
                <a:cubicBezTo>
                  <a:pt x="2136" y="333"/>
                  <a:pt x="2136" y="333"/>
                  <a:pt x="2136" y="333"/>
                </a:cubicBezTo>
                <a:cubicBezTo>
                  <a:pt x="2178" y="333"/>
                  <a:pt x="2178" y="333"/>
                  <a:pt x="2178" y="333"/>
                </a:cubicBezTo>
                <a:cubicBezTo>
                  <a:pt x="2178" y="363"/>
                  <a:pt x="2178" y="363"/>
                  <a:pt x="2178" y="363"/>
                </a:cubicBezTo>
                <a:cubicBezTo>
                  <a:pt x="2221" y="363"/>
                  <a:pt x="2221" y="363"/>
                  <a:pt x="2221" y="363"/>
                </a:cubicBezTo>
                <a:cubicBezTo>
                  <a:pt x="2221" y="343"/>
                  <a:pt x="2221" y="343"/>
                  <a:pt x="2221" y="343"/>
                </a:cubicBezTo>
                <a:cubicBezTo>
                  <a:pt x="2243" y="343"/>
                  <a:pt x="2243" y="343"/>
                  <a:pt x="2243" y="343"/>
                </a:cubicBezTo>
                <a:cubicBezTo>
                  <a:pt x="2295" y="391"/>
                  <a:pt x="2295" y="391"/>
                  <a:pt x="2295" y="391"/>
                </a:cubicBezTo>
                <a:cubicBezTo>
                  <a:pt x="2312" y="391"/>
                  <a:pt x="2312" y="391"/>
                  <a:pt x="2312" y="391"/>
                </a:cubicBezTo>
                <a:cubicBezTo>
                  <a:pt x="2312" y="363"/>
                  <a:pt x="2312" y="363"/>
                  <a:pt x="2312" y="363"/>
                </a:cubicBezTo>
                <a:cubicBezTo>
                  <a:pt x="2377" y="363"/>
                  <a:pt x="2377" y="363"/>
                  <a:pt x="2377" y="363"/>
                </a:cubicBezTo>
                <a:cubicBezTo>
                  <a:pt x="2377" y="453"/>
                  <a:pt x="2377" y="453"/>
                  <a:pt x="2377" y="453"/>
                </a:cubicBezTo>
                <a:cubicBezTo>
                  <a:pt x="2419" y="453"/>
                  <a:pt x="2419" y="453"/>
                  <a:pt x="2419" y="453"/>
                </a:cubicBezTo>
                <a:cubicBezTo>
                  <a:pt x="2419" y="423"/>
                  <a:pt x="2419" y="423"/>
                  <a:pt x="2419" y="423"/>
                </a:cubicBezTo>
                <a:cubicBezTo>
                  <a:pt x="2477" y="423"/>
                  <a:pt x="2477" y="423"/>
                  <a:pt x="2477" y="423"/>
                </a:cubicBezTo>
                <a:cubicBezTo>
                  <a:pt x="2512" y="311"/>
                  <a:pt x="2512" y="311"/>
                  <a:pt x="2512" y="311"/>
                </a:cubicBezTo>
                <a:cubicBezTo>
                  <a:pt x="2557" y="311"/>
                  <a:pt x="2557" y="311"/>
                  <a:pt x="2557" y="311"/>
                </a:cubicBezTo>
                <a:cubicBezTo>
                  <a:pt x="2587" y="341"/>
                  <a:pt x="2587" y="341"/>
                  <a:pt x="2587" y="341"/>
                </a:cubicBezTo>
                <a:cubicBezTo>
                  <a:pt x="2625" y="341"/>
                  <a:pt x="2625" y="341"/>
                  <a:pt x="2625" y="341"/>
                </a:cubicBezTo>
                <a:cubicBezTo>
                  <a:pt x="2647" y="326"/>
                  <a:pt x="2647" y="326"/>
                  <a:pt x="2647" y="326"/>
                </a:cubicBezTo>
                <a:cubicBezTo>
                  <a:pt x="2669" y="342"/>
                  <a:pt x="2669" y="342"/>
                  <a:pt x="2669" y="342"/>
                </a:cubicBezTo>
                <a:cubicBezTo>
                  <a:pt x="2707" y="342"/>
                  <a:pt x="2707" y="342"/>
                  <a:pt x="2707" y="342"/>
                </a:cubicBezTo>
                <a:cubicBezTo>
                  <a:pt x="2707" y="386"/>
                  <a:pt x="2707" y="386"/>
                  <a:pt x="2707" y="386"/>
                </a:cubicBezTo>
                <a:cubicBezTo>
                  <a:pt x="2743" y="386"/>
                  <a:pt x="2743" y="386"/>
                  <a:pt x="2743" y="386"/>
                </a:cubicBezTo>
                <a:cubicBezTo>
                  <a:pt x="2743" y="433"/>
                  <a:pt x="2743" y="433"/>
                  <a:pt x="2743" y="433"/>
                </a:cubicBezTo>
                <a:cubicBezTo>
                  <a:pt x="2800" y="481"/>
                  <a:pt x="2800" y="481"/>
                  <a:pt x="2800" y="481"/>
                </a:cubicBezTo>
                <a:cubicBezTo>
                  <a:pt x="2800" y="450"/>
                  <a:pt x="2800" y="450"/>
                  <a:pt x="2800" y="450"/>
                </a:cubicBezTo>
                <a:cubicBezTo>
                  <a:pt x="2880" y="450"/>
                  <a:pt x="2880" y="450"/>
                  <a:pt x="2880" y="450"/>
                </a:cubicBezTo>
                <a:cubicBezTo>
                  <a:pt x="2880" y="471"/>
                  <a:pt x="2880" y="471"/>
                  <a:pt x="2880" y="471"/>
                </a:cubicBezTo>
                <a:cubicBezTo>
                  <a:pt x="2880" y="545"/>
                  <a:pt x="2880" y="545"/>
                  <a:pt x="2880" y="545"/>
                </a:cubicBezTo>
                <a:lnTo>
                  <a:pt x="2537" y="545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88917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68447-99B0-4A0F-A6A1-FB65D8CFE5EF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34376072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0F155-7CF8-4885-83CD-E3338005ECC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9364918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598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6138" y="1771650"/>
            <a:ext cx="3587750" cy="435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BDA1-C85F-484C-A253-87C91FE2B37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5613473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EC3C-734F-4408-AFA0-5674551F344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34329644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68EF4-72A6-464C-8E7A-C9F9EEDE4FAE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0343324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F5F79-39EC-450E-923C-3D313D3138F5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813507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B201-0AAA-4ED6-A0EC-C10B6D60948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37615971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99D9-54B6-4CC2-AA82-2DDF7D41A5D9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2670200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95B3E-A73B-4856-95FA-422B36582C56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29666122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81738" y="269875"/>
            <a:ext cx="1962150" cy="58562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69875"/>
            <a:ext cx="5734050" cy="58562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4D80-52D1-4E0C-A83A-2E9D50DA58BD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</p:spTree>
    <p:extLst>
      <p:ext uri="{BB962C8B-B14F-4D97-AF65-F5344CB8AC3E}">
        <p14:creationId xmlns:p14="http://schemas.microsoft.com/office/powerpoint/2010/main" val="18916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>
            <a:grpSpLocks/>
          </p:cNvGrpSpPr>
          <p:nvPr userDrawn="1"/>
        </p:nvGrpSpPr>
        <p:grpSpPr bwMode="auto">
          <a:xfrm>
            <a:off x="0" y="0"/>
            <a:ext cx="9144000" cy="6864350"/>
            <a:chOff x="0" y="0"/>
            <a:chExt cx="9144000" cy="6864640"/>
          </a:xfrm>
        </p:grpSpPr>
        <p:sp>
          <p:nvSpPr>
            <p:cNvPr id="3" name="Rechteck 2"/>
            <p:cNvSpPr/>
            <p:nvPr>
              <p:custDataLst>
                <p:tags r:id="rId1"/>
              </p:custDataLst>
            </p:nvPr>
          </p:nvSpPr>
          <p:spPr bwMode="auto">
            <a:xfrm rot="10800000"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100000">
                  <a:srgbClr val="001E63"/>
                </a:gs>
                <a:gs pos="0">
                  <a:srgbClr val="2E8CD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641" tIns="40820" rIns="81641" bIns="40820" anchor="ctr"/>
            <a:lstStyle/>
            <a:p>
              <a:pPr indent="158746" defTabSz="816409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CH" sz="1600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0" y="6579215"/>
              <a:ext cx="8269287" cy="285425"/>
            </a:xfrm>
            <a:prstGeom prst="rect">
              <a:avLst/>
            </a:prstGeom>
            <a:gradFill flip="none" rotWithShape="1">
              <a:gsLst>
                <a:gs pos="0">
                  <a:srgbClr val="001E63">
                    <a:alpha val="0"/>
                  </a:srgbClr>
                </a:gs>
                <a:gs pos="44000">
                  <a:srgbClr val="2A83C8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indent="177800" eaLnBrk="1" hangingPunct="1">
                <a:spcBef>
                  <a:spcPct val="50000"/>
                </a:spcBef>
                <a:buClr>
                  <a:srgbClr val="11AAFF"/>
                </a:buClr>
                <a:defRPr/>
              </a:pPr>
              <a:endParaRPr lang="de-DE">
                <a:solidFill>
                  <a:srgbClr val="001155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pic>
        <p:nvPicPr>
          <p:cNvPr id="5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Swisscom_Stacked_Primary_RGB_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6"/>
          <a:stretch>
            <a:fillRect/>
          </a:stretch>
        </p:blipFill>
        <p:spPr bwMode="auto">
          <a:xfrm>
            <a:off x="8294688" y="6084888"/>
            <a:ext cx="792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15875" y="5022850"/>
            <a:ext cx="8253413" cy="1549400"/>
          </a:xfrm>
          <a:custGeom>
            <a:avLst/>
            <a:gdLst>
              <a:gd name="T0" fmla="*/ 2147483647 w 2915"/>
              <a:gd name="T1" fmla="*/ 2147483647 h 545"/>
              <a:gd name="T2" fmla="*/ 2147483647 w 2915"/>
              <a:gd name="T3" fmla="*/ 2147483647 h 545"/>
              <a:gd name="T4" fmla="*/ 2147483647 w 2915"/>
              <a:gd name="T5" fmla="*/ 2147483647 h 545"/>
              <a:gd name="T6" fmla="*/ 2147483647 w 2915"/>
              <a:gd name="T7" fmla="*/ 2147483647 h 545"/>
              <a:gd name="T8" fmla="*/ 2147483647 w 2915"/>
              <a:gd name="T9" fmla="*/ 2147483647 h 545"/>
              <a:gd name="T10" fmla="*/ 2147483647 w 2915"/>
              <a:gd name="T11" fmla="*/ 2147483647 h 545"/>
              <a:gd name="T12" fmla="*/ 2147483647 w 2915"/>
              <a:gd name="T13" fmla="*/ 2147483647 h 545"/>
              <a:gd name="T14" fmla="*/ 2147483647 w 2915"/>
              <a:gd name="T15" fmla="*/ 2147483647 h 545"/>
              <a:gd name="T16" fmla="*/ 2147483647 w 2915"/>
              <a:gd name="T17" fmla="*/ 2147483647 h 545"/>
              <a:gd name="T18" fmla="*/ 2147483647 w 2915"/>
              <a:gd name="T19" fmla="*/ 2147483647 h 545"/>
              <a:gd name="T20" fmla="*/ 2147483647 w 2915"/>
              <a:gd name="T21" fmla="*/ 2147483647 h 545"/>
              <a:gd name="T22" fmla="*/ 2147483647 w 2915"/>
              <a:gd name="T23" fmla="*/ 2147483647 h 545"/>
              <a:gd name="T24" fmla="*/ 2147483647 w 2915"/>
              <a:gd name="T25" fmla="*/ 2147483647 h 545"/>
              <a:gd name="T26" fmla="*/ 2147483647 w 2915"/>
              <a:gd name="T27" fmla="*/ 2147483647 h 545"/>
              <a:gd name="T28" fmla="*/ 2147483647 w 2915"/>
              <a:gd name="T29" fmla="*/ 2147483647 h 545"/>
              <a:gd name="T30" fmla="*/ 2147483647 w 2915"/>
              <a:gd name="T31" fmla="*/ 2147483647 h 545"/>
              <a:gd name="T32" fmla="*/ 2147483647 w 2915"/>
              <a:gd name="T33" fmla="*/ 2147483647 h 545"/>
              <a:gd name="T34" fmla="*/ 2147483647 w 2915"/>
              <a:gd name="T35" fmla="*/ 2147483647 h 545"/>
              <a:gd name="T36" fmla="*/ 2147483647 w 2915"/>
              <a:gd name="T37" fmla="*/ 2147483647 h 545"/>
              <a:gd name="T38" fmla="*/ 2147483647 w 2915"/>
              <a:gd name="T39" fmla="*/ 2147483647 h 545"/>
              <a:gd name="T40" fmla="*/ 2147483647 w 2915"/>
              <a:gd name="T41" fmla="*/ 2147483647 h 545"/>
              <a:gd name="T42" fmla="*/ 2147483647 w 2915"/>
              <a:gd name="T43" fmla="*/ 2147483647 h 545"/>
              <a:gd name="T44" fmla="*/ 2147483647 w 2915"/>
              <a:gd name="T45" fmla="*/ 2147483647 h 545"/>
              <a:gd name="T46" fmla="*/ 2147483647 w 2915"/>
              <a:gd name="T47" fmla="*/ 2147483647 h 545"/>
              <a:gd name="T48" fmla="*/ 2147483647 w 2915"/>
              <a:gd name="T49" fmla="*/ 2147483647 h 545"/>
              <a:gd name="T50" fmla="*/ 2147483647 w 2915"/>
              <a:gd name="T51" fmla="*/ 2147483647 h 545"/>
              <a:gd name="T52" fmla="*/ 2147483647 w 2915"/>
              <a:gd name="T53" fmla="*/ 2147483647 h 545"/>
              <a:gd name="T54" fmla="*/ 2147483647 w 2915"/>
              <a:gd name="T55" fmla="*/ 2147483647 h 545"/>
              <a:gd name="T56" fmla="*/ 2147483647 w 2915"/>
              <a:gd name="T57" fmla="*/ 2147483647 h 545"/>
              <a:gd name="T58" fmla="*/ 2147483647 w 2915"/>
              <a:gd name="T59" fmla="*/ 2147483647 h 545"/>
              <a:gd name="T60" fmla="*/ 2147483647 w 2915"/>
              <a:gd name="T61" fmla="*/ 2147483647 h 545"/>
              <a:gd name="T62" fmla="*/ 2147483647 w 2915"/>
              <a:gd name="T63" fmla="*/ 2147483647 h 545"/>
              <a:gd name="T64" fmla="*/ 2147483647 w 2915"/>
              <a:gd name="T65" fmla="*/ 2147483647 h 545"/>
              <a:gd name="T66" fmla="*/ 2147483647 w 2915"/>
              <a:gd name="T67" fmla="*/ 2147483647 h 545"/>
              <a:gd name="T68" fmla="*/ 2147483647 w 2915"/>
              <a:gd name="T69" fmla="*/ 2147483647 h 545"/>
              <a:gd name="T70" fmla="*/ 2147483647 w 2915"/>
              <a:gd name="T71" fmla="*/ 2147483647 h 545"/>
              <a:gd name="T72" fmla="*/ 2147483647 w 2915"/>
              <a:gd name="T73" fmla="*/ 2147483647 h 545"/>
              <a:gd name="T74" fmla="*/ 2147483647 w 2915"/>
              <a:gd name="T75" fmla="*/ 2147483647 h 545"/>
              <a:gd name="T76" fmla="*/ 2147483647 w 2915"/>
              <a:gd name="T77" fmla="*/ 2147483647 h 545"/>
              <a:gd name="T78" fmla="*/ 2147483647 w 2915"/>
              <a:gd name="T79" fmla="*/ 2147483647 h 545"/>
              <a:gd name="T80" fmla="*/ 2147483647 w 2915"/>
              <a:gd name="T81" fmla="*/ 2147483647 h 545"/>
              <a:gd name="T82" fmla="*/ 2147483647 w 2915"/>
              <a:gd name="T83" fmla="*/ 2147483647 h 545"/>
              <a:gd name="T84" fmla="*/ 2147483647 w 2915"/>
              <a:gd name="T85" fmla="*/ 2147483647 h 545"/>
              <a:gd name="T86" fmla="*/ 2147483647 w 2915"/>
              <a:gd name="T87" fmla="*/ 2147483647 h 545"/>
              <a:gd name="T88" fmla="*/ 2147483647 w 2915"/>
              <a:gd name="T89" fmla="*/ 2147483647 h 545"/>
              <a:gd name="T90" fmla="*/ 2147483647 w 2915"/>
              <a:gd name="T91" fmla="*/ 2147483647 h 545"/>
              <a:gd name="T92" fmla="*/ 2147483647 w 2915"/>
              <a:gd name="T93" fmla="*/ 2147483647 h 545"/>
              <a:gd name="T94" fmla="*/ 2147483647 w 2915"/>
              <a:gd name="T95" fmla="*/ 2147483647 h 545"/>
              <a:gd name="T96" fmla="*/ 2147483647 w 2915"/>
              <a:gd name="T97" fmla="*/ 2147483647 h 545"/>
              <a:gd name="T98" fmla="*/ 2147483647 w 2915"/>
              <a:gd name="T99" fmla="*/ 2147483647 h 545"/>
              <a:gd name="T100" fmla="*/ 2147483647 w 2915"/>
              <a:gd name="T101" fmla="*/ 2147483647 h 545"/>
              <a:gd name="T102" fmla="*/ 2147483647 w 2915"/>
              <a:gd name="T103" fmla="*/ 2147483647 h 545"/>
              <a:gd name="T104" fmla="*/ 2147483647 w 2915"/>
              <a:gd name="T105" fmla="*/ 2147483647 h 545"/>
              <a:gd name="T106" fmla="*/ 0 w 2915"/>
              <a:gd name="T107" fmla="*/ 2147483647 h 545"/>
              <a:gd name="T108" fmla="*/ 2147483647 w 2915"/>
              <a:gd name="T109" fmla="*/ 2147483647 h 545"/>
              <a:gd name="T110" fmla="*/ 2147483647 w 2915"/>
              <a:gd name="T111" fmla="*/ 2147483647 h 545"/>
              <a:gd name="T112" fmla="*/ 2147483647 w 2915"/>
              <a:gd name="T113" fmla="*/ 2147483647 h 545"/>
              <a:gd name="T114" fmla="*/ 2147483647 w 2915"/>
              <a:gd name="T115" fmla="*/ 2147483647 h 5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15" h="545">
                <a:moveTo>
                  <a:pt x="490" y="259"/>
                </a:moveTo>
                <a:cubicBezTo>
                  <a:pt x="537" y="259"/>
                  <a:pt x="537" y="259"/>
                  <a:pt x="537" y="259"/>
                </a:cubicBezTo>
                <a:cubicBezTo>
                  <a:pt x="565" y="281"/>
                  <a:pt x="565" y="281"/>
                  <a:pt x="565" y="281"/>
                </a:cubicBezTo>
                <a:cubicBezTo>
                  <a:pt x="610" y="306"/>
                  <a:pt x="610" y="306"/>
                  <a:pt x="610" y="306"/>
                </a:cubicBezTo>
                <a:cubicBezTo>
                  <a:pt x="654" y="346"/>
                  <a:pt x="654" y="346"/>
                  <a:pt x="654" y="346"/>
                </a:cubicBezTo>
                <a:cubicBezTo>
                  <a:pt x="697" y="334"/>
                  <a:pt x="697" y="334"/>
                  <a:pt x="697" y="334"/>
                </a:cubicBezTo>
                <a:cubicBezTo>
                  <a:pt x="741" y="387"/>
                  <a:pt x="741" y="387"/>
                  <a:pt x="741" y="387"/>
                </a:cubicBezTo>
                <a:cubicBezTo>
                  <a:pt x="777" y="354"/>
                  <a:pt x="777" y="354"/>
                  <a:pt x="777" y="354"/>
                </a:cubicBezTo>
                <a:cubicBezTo>
                  <a:pt x="796" y="287"/>
                  <a:pt x="796" y="287"/>
                  <a:pt x="796" y="287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13" y="258"/>
                  <a:pt x="813" y="258"/>
                  <a:pt x="813" y="258"/>
                </a:cubicBezTo>
                <a:cubicBezTo>
                  <a:pt x="824" y="304"/>
                  <a:pt x="824" y="304"/>
                  <a:pt x="824" y="304"/>
                </a:cubicBezTo>
                <a:cubicBezTo>
                  <a:pt x="835" y="304"/>
                  <a:pt x="835" y="304"/>
                  <a:pt x="835" y="304"/>
                </a:cubicBezTo>
                <a:cubicBezTo>
                  <a:pt x="835" y="209"/>
                  <a:pt x="835" y="209"/>
                  <a:pt x="835" y="209"/>
                </a:cubicBezTo>
                <a:cubicBezTo>
                  <a:pt x="847" y="206"/>
                  <a:pt x="847" y="206"/>
                  <a:pt x="847" y="206"/>
                </a:cubicBezTo>
                <a:cubicBezTo>
                  <a:pt x="878" y="0"/>
                  <a:pt x="878" y="0"/>
                  <a:pt x="878" y="0"/>
                </a:cubicBezTo>
                <a:cubicBezTo>
                  <a:pt x="910" y="204"/>
                  <a:pt x="910" y="204"/>
                  <a:pt x="910" y="204"/>
                </a:cubicBezTo>
                <a:cubicBezTo>
                  <a:pt x="924" y="205"/>
                  <a:pt x="924" y="205"/>
                  <a:pt x="924" y="205"/>
                </a:cubicBezTo>
                <a:cubicBezTo>
                  <a:pt x="924" y="337"/>
                  <a:pt x="924" y="337"/>
                  <a:pt x="924" y="337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1017" y="375"/>
                  <a:pt x="1017" y="375"/>
                  <a:pt x="1017" y="375"/>
                </a:cubicBezTo>
                <a:cubicBezTo>
                  <a:pt x="1017" y="311"/>
                  <a:pt x="1017" y="311"/>
                  <a:pt x="1017" y="311"/>
                </a:cubicBezTo>
                <a:cubicBezTo>
                  <a:pt x="1017" y="311"/>
                  <a:pt x="998" y="307"/>
                  <a:pt x="998" y="298"/>
                </a:cubicBezTo>
                <a:cubicBezTo>
                  <a:pt x="998" y="290"/>
                  <a:pt x="1017" y="286"/>
                  <a:pt x="1017" y="286"/>
                </a:cubicBezTo>
                <a:cubicBezTo>
                  <a:pt x="1017" y="275"/>
                  <a:pt x="1017" y="275"/>
                  <a:pt x="1017" y="275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58" y="180"/>
                  <a:pt x="1058" y="180"/>
                  <a:pt x="1058" y="180"/>
                </a:cubicBezTo>
                <a:cubicBezTo>
                  <a:pt x="1077" y="258"/>
                  <a:pt x="1077" y="258"/>
                  <a:pt x="1077" y="258"/>
                </a:cubicBezTo>
                <a:cubicBezTo>
                  <a:pt x="1096" y="272"/>
                  <a:pt x="1096" y="272"/>
                  <a:pt x="1096" y="272"/>
                </a:cubicBezTo>
                <a:cubicBezTo>
                  <a:pt x="1096" y="286"/>
                  <a:pt x="1096" y="286"/>
                  <a:pt x="1096" y="286"/>
                </a:cubicBezTo>
                <a:cubicBezTo>
                  <a:pt x="1096" y="286"/>
                  <a:pt x="1112" y="290"/>
                  <a:pt x="1112" y="299"/>
                </a:cubicBezTo>
                <a:cubicBezTo>
                  <a:pt x="1112" y="308"/>
                  <a:pt x="1096" y="310"/>
                  <a:pt x="1096" y="310"/>
                </a:cubicBezTo>
                <a:cubicBezTo>
                  <a:pt x="1096" y="403"/>
                  <a:pt x="1096" y="403"/>
                  <a:pt x="1096" y="403"/>
                </a:cubicBezTo>
                <a:cubicBezTo>
                  <a:pt x="1115" y="403"/>
                  <a:pt x="1115" y="403"/>
                  <a:pt x="1115" y="403"/>
                </a:cubicBezTo>
                <a:cubicBezTo>
                  <a:pt x="1129" y="388"/>
                  <a:pt x="1129" y="388"/>
                  <a:pt x="1129" y="388"/>
                </a:cubicBezTo>
                <a:cubicBezTo>
                  <a:pt x="1167" y="388"/>
                  <a:pt x="1167" y="388"/>
                  <a:pt x="1167" y="388"/>
                </a:cubicBezTo>
                <a:cubicBezTo>
                  <a:pt x="1167" y="375"/>
                  <a:pt x="1167" y="375"/>
                  <a:pt x="1167" y="375"/>
                </a:cubicBezTo>
                <a:cubicBezTo>
                  <a:pt x="1295" y="375"/>
                  <a:pt x="1295" y="375"/>
                  <a:pt x="1295" y="375"/>
                </a:cubicBezTo>
                <a:cubicBezTo>
                  <a:pt x="1295" y="383"/>
                  <a:pt x="1295" y="383"/>
                  <a:pt x="1295" y="383"/>
                </a:cubicBezTo>
                <a:cubicBezTo>
                  <a:pt x="1332" y="383"/>
                  <a:pt x="1332" y="383"/>
                  <a:pt x="1332" y="383"/>
                </a:cubicBezTo>
                <a:cubicBezTo>
                  <a:pt x="1342" y="395"/>
                  <a:pt x="1342" y="395"/>
                  <a:pt x="1342" y="395"/>
                </a:cubicBezTo>
                <a:cubicBezTo>
                  <a:pt x="1342" y="435"/>
                  <a:pt x="1342" y="435"/>
                  <a:pt x="1342" y="435"/>
                </a:cubicBezTo>
                <a:cubicBezTo>
                  <a:pt x="1384" y="435"/>
                  <a:pt x="1384" y="435"/>
                  <a:pt x="1384" y="435"/>
                </a:cubicBezTo>
                <a:cubicBezTo>
                  <a:pt x="1399" y="419"/>
                  <a:pt x="1399" y="419"/>
                  <a:pt x="1399" y="419"/>
                </a:cubicBezTo>
                <a:cubicBezTo>
                  <a:pt x="1414" y="431"/>
                  <a:pt x="1414" y="431"/>
                  <a:pt x="1414" y="431"/>
                </a:cubicBezTo>
                <a:cubicBezTo>
                  <a:pt x="1443" y="431"/>
                  <a:pt x="1443" y="431"/>
                  <a:pt x="1443" y="431"/>
                </a:cubicBezTo>
                <a:cubicBezTo>
                  <a:pt x="1462" y="412"/>
                  <a:pt x="1462" y="412"/>
                  <a:pt x="1462" y="412"/>
                </a:cubicBezTo>
                <a:cubicBezTo>
                  <a:pt x="1482" y="429"/>
                  <a:pt x="1482" y="429"/>
                  <a:pt x="1482" y="429"/>
                </a:cubicBezTo>
                <a:cubicBezTo>
                  <a:pt x="1539" y="429"/>
                  <a:pt x="1539" y="429"/>
                  <a:pt x="1539" y="429"/>
                </a:cubicBezTo>
                <a:cubicBezTo>
                  <a:pt x="1553" y="415"/>
                  <a:pt x="1553" y="415"/>
                  <a:pt x="1553" y="415"/>
                </a:cubicBezTo>
                <a:cubicBezTo>
                  <a:pt x="1566" y="427"/>
                  <a:pt x="1566" y="427"/>
                  <a:pt x="1566" y="427"/>
                </a:cubicBezTo>
                <a:cubicBezTo>
                  <a:pt x="1588" y="427"/>
                  <a:pt x="1588" y="427"/>
                  <a:pt x="1588" y="427"/>
                </a:cubicBezTo>
                <a:cubicBezTo>
                  <a:pt x="1588" y="497"/>
                  <a:pt x="1588" y="497"/>
                  <a:pt x="1588" y="497"/>
                </a:cubicBezTo>
                <a:cubicBezTo>
                  <a:pt x="1624" y="497"/>
                  <a:pt x="1624" y="497"/>
                  <a:pt x="1624" y="497"/>
                </a:cubicBezTo>
                <a:cubicBezTo>
                  <a:pt x="1624" y="443"/>
                  <a:pt x="1624" y="443"/>
                  <a:pt x="1624" y="443"/>
                </a:cubicBezTo>
                <a:cubicBezTo>
                  <a:pt x="1603" y="443"/>
                  <a:pt x="1603" y="443"/>
                  <a:pt x="1603" y="443"/>
                </a:cubicBezTo>
                <a:cubicBezTo>
                  <a:pt x="1629" y="427"/>
                  <a:pt x="1629" y="427"/>
                  <a:pt x="1629" y="427"/>
                </a:cubicBezTo>
                <a:cubicBezTo>
                  <a:pt x="1629" y="406"/>
                  <a:pt x="1629" y="406"/>
                  <a:pt x="1629" y="406"/>
                </a:cubicBezTo>
                <a:cubicBezTo>
                  <a:pt x="1658" y="406"/>
                  <a:pt x="1658" y="406"/>
                  <a:pt x="1658" y="406"/>
                </a:cubicBezTo>
                <a:cubicBezTo>
                  <a:pt x="1677" y="390"/>
                  <a:pt x="1677" y="390"/>
                  <a:pt x="1677" y="390"/>
                </a:cubicBezTo>
                <a:cubicBezTo>
                  <a:pt x="1697" y="406"/>
                  <a:pt x="1697" y="406"/>
                  <a:pt x="1697" y="406"/>
                </a:cubicBezTo>
                <a:cubicBezTo>
                  <a:pt x="1727" y="406"/>
                  <a:pt x="1727" y="406"/>
                  <a:pt x="1727" y="406"/>
                </a:cubicBezTo>
                <a:cubicBezTo>
                  <a:pt x="1727" y="431"/>
                  <a:pt x="1727" y="431"/>
                  <a:pt x="1727" y="431"/>
                </a:cubicBezTo>
                <a:cubicBezTo>
                  <a:pt x="1747" y="431"/>
                  <a:pt x="1747" y="431"/>
                  <a:pt x="1747" y="431"/>
                </a:cubicBezTo>
                <a:cubicBezTo>
                  <a:pt x="1747" y="396"/>
                  <a:pt x="1747" y="396"/>
                  <a:pt x="1747" y="396"/>
                </a:cubicBezTo>
                <a:cubicBezTo>
                  <a:pt x="1768" y="375"/>
                  <a:pt x="1768" y="375"/>
                  <a:pt x="1768" y="375"/>
                </a:cubicBezTo>
                <a:cubicBezTo>
                  <a:pt x="1768" y="355"/>
                  <a:pt x="1768" y="355"/>
                  <a:pt x="1768" y="355"/>
                </a:cubicBezTo>
                <a:cubicBezTo>
                  <a:pt x="1793" y="355"/>
                  <a:pt x="1793" y="355"/>
                  <a:pt x="1793" y="355"/>
                </a:cubicBezTo>
                <a:cubicBezTo>
                  <a:pt x="1823" y="329"/>
                  <a:pt x="1823" y="329"/>
                  <a:pt x="1823" y="329"/>
                </a:cubicBezTo>
                <a:cubicBezTo>
                  <a:pt x="1926" y="329"/>
                  <a:pt x="1926" y="329"/>
                  <a:pt x="1926" y="329"/>
                </a:cubicBezTo>
                <a:cubicBezTo>
                  <a:pt x="1926" y="307"/>
                  <a:pt x="1926" y="307"/>
                  <a:pt x="1926" y="307"/>
                </a:cubicBezTo>
                <a:cubicBezTo>
                  <a:pt x="1918" y="307"/>
                  <a:pt x="1918" y="307"/>
                  <a:pt x="1918" y="307"/>
                </a:cubicBezTo>
                <a:cubicBezTo>
                  <a:pt x="1918" y="271"/>
                  <a:pt x="1918" y="271"/>
                  <a:pt x="1918" y="271"/>
                </a:cubicBezTo>
                <a:cubicBezTo>
                  <a:pt x="1928" y="271"/>
                  <a:pt x="1928" y="271"/>
                  <a:pt x="1928" y="271"/>
                </a:cubicBezTo>
                <a:cubicBezTo>
                  <a:pt x="1928" y="244"/>
                  <a:pt x="1928" y="244"/>
                  <a:pt x="1928" y="244"/>
                </a:cubicBezTo>
                <a:cubicBezTo>
                  <a:pt x="1937" y="244"/>
                  <a:pt x="1937" y="244"/>
                  <a:pt x="1937" y="244"/>
                </a:cubicBezTo>
                <a:cubicBezTo>
                  <a:pt x="1937" y="272"/>
                  <a:pt x="1937" y="272"/>
                  <a:pt x="1937" y="272"/>
                </a:cubicBezTo>
                <a:cubicBezTo>
                  <a:pt x="1947" y="272"/>
                  <a:pt x="1947" y="272"/>
                  <a:pt x="1947" y="272"/>
                </a:cubicBezTo>
                <a:cubicBezTo>
                  <a:pt x="1947" y="306"/>
                  <a:pt x="1947" y="306"/>
                  <a:pt x="1947" y="306"/>
                </a:cubicBezTo>
                <a:cubicBezTo>
                  <a:pt x="1940" y="306"/>
                  <a:pt x="1940" y="306"/>
                  <a:pt x="1940" y="306"/>
                </a:cubicBezTo>
                <a:cubicBezTo>
                  <a:pt x="1940" y="329"/>
                  <a:pt x="1940" y="329"/>
                  <a:pt x="1940" y="329"/>
                </a:cubicBezTo>
                <a:cubicBezTo>
                  <a:pt x="1966" y="329"/>
                  <a:pt x="1966" y="329"/>
                  <a:pt x="1966" y="329"/>
                </a:cubicBezTo>
                <a:cubicBezTo>
                  <a:pt x="1994" y="375"/>
                  <a:pt x="1994" y="375"/>
                  <a:pt x="1994" y="375"/>
                </a:cubicBezTo>
                <a:cubicBezTo>
                  <a:pt x="2054" y="375"/>
                  <a:pt x="2054" y="375"/>
                  <a:pt x="2054" y="375"/>
                </a:cubicBezTo>
                <a:cubicBezTo>
                  <a:pt x="2054" y="329"/>
                  <a:pt x="2054" y="329"/>
                  <a:pt x="2054" y="329"/>
                </a:cubicBezTo>
                <a:cubicBezTo>
                  <a:pt x="2074" y="321"/>
                  <a:pt x="2074" y="321"/>
                  <a:pt x="2074" y="321"/>
                </a:cubicBezTo>
                <a:cubicBezTo>
                  <a:pt x="2074" y="258"/>
                  <a:pt x="2074" y="258"/>
                  <a:pt x="2074" y="258"/>
                </a:cubicBezTo>
                <a:cubicBezTo>
                  <a:pt x="2082" y="258"/>
                  <a:pt x="2082" y="258"/>
                  <a:pt x="2082" y="258"/>
                </a:cubicBezTo>
                <a:cubicBezTo>
                  <a:pt x="2082" y="166"/>
                  <a:pt x="2082" y="166"/>
                  <a:pt x="2082" y="166"/>
                </a:cubicBezTo>
                <a:cubicBezTo>
                  <a:pt x="2091" y="166"/>
                  <a:pt x="2091" y="166"/>
                  <a:pt x="2091" y="166"/>
                </a:cubicBezTo>
                <a:cubicBezTo>
                  <a:pt x="2091" y="104"/>
                  <a:pt x="2091" y="104"/>
                  <a:pt x="2091" y="104"/>
                </a:cubicBezTo>
                <a:cubicBezTo>
                  <a:pt x="2103" y="104"/>
                  <a:pt x="2103" y="104"/>
                  <a:pt x="2103" y="104"/>
                </a:cubicBezTo>
                <a:cubicBezTo>
                  <a:pt x="2103" y="83"/>
                  <a:pt x="2103" y="83"/>
                  <a:pt x="2103" y="83"/>
                </a:cubicBezTo>
                <a:cubicBezTo>
                  <a:pt x="2103" y="83"/>
                  <a:pt x="2103" y="58"/>
                  <a:pt x="2129" y="58"/>
                </a:cubicBezTo>
                <a:cubicBezTo>
                  <a:pt x="2154" y="58"/>
                  <a:pt x="2156" y="83"/>
                  <a:pt x="2156" y="83"/>
                </a:cubicBezTo>
                <a:cubicBezTo>
                  <a:pt x="2156" y="104"/>
                  <a:pt x="2156" y="104"/>
                  <a:pt x="2156" y="104"/>
                </a:cubicBezTo>
                <a:cubicBezTo>
                  <a:pt x="2164" y="104"/>
                  <a:pt x="2164" y="104"/>
                  <a:pt x="2164" y="104"/>
                </a:cubicBezTo>
                <a:cubicBezTo>
                  <a:pt x="2164" y="164"/>
                  <a:pt x="2164" y="164"/>
                  <a:pt x="2164" y="164"/>
                </a:cubicBezTo>
                <a:cubicBezTo>
                  <a:pt x="2171" y="164"/>
                  <a:pt x="2171" y="164"/>
                  <a:pt x="2171" y="164"/>
                </a:cubicBezTo>
                <a:cubicBezTo>
                  <a:pt x="2171" y="257"/>
                  <a:pt x="2171" y="257"/>
                  <a:pt x="2171" y="257"/>
                </a:cubicBezTo>
                <a:cubicBezTo>
                  <a:pt x="2180" y="257"/>
                  <a:pt x="2180" y="257"/>
                  <a:pt x="2180" y="257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83" y="164"/>
                  <a:pt x="2183" y="164"/>
                  <a:pt x="2183" y="164"/>
                </a:cubicBezTo>
                <a:cubicBezTo>
                  <a:pt x="2183" y="104"/>
                  <a:pt x="2183" y="104"/>
                  <a:pt x="2183" y="104"/>
                </a:cubicBezTo>
                <a:cubicBezTo>
                  <a:pt x="2197" y="104"/>
                  <a:pt x="2197" y="104"/>
                  <a:pt x="2197" y="104"/>
                </a:cubicBezTo>
                <a:cubicBezTo>
                  <a:pt x="2197" y="83"/>
                  <a:pt x="2197" y="83"/>
                  <a:pt x="2197" y="83"/>
                </a:cubicBezTo>
                <a:cubicBezTo>
                  <a:pt x="2197" y="83"/>
                  <a:pt x="2197" y="58"/>
                  <a:pt x="2222" y="58"/>
                </a:cubicBezTo>
                <a:cubicBezTo>
                  <a:pt x="2248" y="58"/>
                  <a:pt x="2250" y="83"/>
                  <a:pt x="2250" y="83"/>
                </a:cubicBezTo>
                <a:cubicBezTo>
                  <a:pt x="2250" y="104"/>
                  <a:pt x="2250" y="104"/>
                  <a:pt x="2250" y="104"/>
                </a:cubicBezTo>
                <a:cubicBezTo>
                  <a:pt x="2256" y="104"/>
                  <a:pt x="2256" y="104"/>
                  <a:pt x="2256" y="104"/>
                </a:cubicBezTo>
                <a:cubicBezTo>
                  <a:pt x="2256" y="167"/>
                  <a:pt x="2256" y="167"/>
                  <a:pt x="2256" y="167"/>
                </a:cubicBezTo>
                <a:cubicBezTo>
                  <a:pt x="2264" y="167"/>
                  <a:pt x="2264" y="167"/>
                  <a:pt x="2264" y="167"/>
                </a:cubicBezTo>
                <a:cubicBezTo>
                  <a:pt x="2264" y="258"/>
                  <a:pt x="2264" y="258"/>
                  <a:pt x="2264" y="258"/>
                </a:cubicBezTo>
                <a:cubicBezTo>
                  <a:pt x="2406" y="258"/>
                  <a:pt x="2406" y="258"/>
                  <a:pt x="2406" y="258"/>
                </a:cubicBezTo>
                <a:cubicBezTo>
                  <a:pt x="2406" y="241"/>
                  <a:pt x="2406" y="241"/>
                  <a:pt x="2406" y="241"/>
                </a:cubicBezTo>
                <a:cubicBezTo>
                  <a:pt x="2396" y="241"/>
                  <a:pt x="2396" y="241"/>
                  <a:pt x="2396" y="241"/>
                </a:cubicBezTo>
                <a:cubicBezTo>
                  <a:pt x="2396" y="230"/>
                  <a:pt x="2396" y="230"/>
                  <a:pt x="2396" y="230"/>
                </a:cubicBezTo>
                <a:cubicBezTo>
                  <a:pt x="2406" y="230"/>
                  <a:pt x="2406" y="230"/>
                  <a:pt x="2406" y="230"/>
                </a:cubicBezTo>
                <a:cubicBezTo>
                  <a:pt x="2406" y="192"/>
                  <a:pt x="2406" y="192"/>
                  <a:pt x="2406" y="192"/>
                </a:cubicBezTo>
                <a:cubicBezTo>
                  <a:pt x="2413" y="192"/>
                  <a:pt x="2413" y="192"/>
                  <a:pt x="2413" y="192"/>
                </a:cubicBezTo>
                <a:cubicBezTo>
                  <a:pt x="2413" y="158"/>
                  <a:pt x="2413" y="158"/>
                  <a:pt x="2413" y="158"/>
                </a:cubicBezTo>
                <a:cubicBezTo>
                  <a:pt x="2413" y="150"/>
                  <a:pt x="2413" y="150"/>
                  <a:pt x="2413" y="150"/>
                </a:cubicBezTo>
                <a:cubicBezTo>
                  <a:pt x="2424" y="150"/>
                  <a:pt x="2424" y="150"/>
                  <a:pt x="2424" y="150"/>
                </a:cubicBezTo>
                <a:cubicBezTo>
                  <a:pt x="2424" y="192"/>
                  <a:pt x="2424" y="192"/>
                  <a:pt x="2424" y="192"/>
                </a:cubicBezTo>
                <a:cubicBezTo>
                  <a:pt x="2429" y="192"/>
                  <a:pt x="2429" y="192"/>
                  <a:pt x="2429" y="192"/>
                </a:cubicBezTo>
                <a:cubicBezTo>
                  <a:pt x="2429" y="230"/>
                  <a:pt x="2429" y="230"/>
                  <a:pt x="2429" y="230"/>
                </a:cubicBezTo>
                <a:cubicBezTo>
                  <a:pt x="2442" y="230"/>
                  <a:pt x="2442" y="230"/>
                  <a:pt x="2442" y="230"/>
                </a:cubicBezTo>
                <a:cubicBezTo>
                  <a:pt x="2442" y="241"/>
                  <a:pt x="2442" y="241"/>
                  <a:pt x="2442" y="241"/>
                </a:cubicBezTo>
                <a:cubicBezTo>
                  <a:pt x="2429" y="241"/>
                  <a:pt x="2429" y="241"/>
                  <a:pt x="2429" y="241"/>
                </a:cubicBezTo>
                <a:cubicBezTo>
                  <a:pt x="2429" y="258"/>
                  <a:pt x="2429" y="258"/>
                  <a:pt x="2429" y="258"/>
                </a:cubicBezTo>
                <a:cubicBezTo>
                  <a:pt x="2455" y="258"/>
                  <a:pt x="2455" y="258"/>
                  <a:pt x="2455" y="258"/>
                </a:cubicBezTo>
                <a:cubicBezTo>
                  <a:pt x="2482" y="286"/>
                  <a:pt x="2482" y="286"/>
                  <a:pt x="2482" y="286"/>
                </a:cubicBezTo>
                <a:cubicBezTo>
                  <a:pt x="2514" y="286"/>
                  <a:pt x="2514" y="286"/>
                  <a:pt x="2514" y="286"/>
                </a:cubicBezTo>
                <a:cubicBezTo>
                  <a:pt x="2514" y="333"/>
                  <a:pt x="2514" y="333"/>
                  <a:pt x="2514" y="333"/>
                </a:cubicBezTo>
                <a:cubicBezTo>
                  <a:pt x="2556" y="333"/>
                  <a:pt x="2556" y="333"/>
                  <a:pt x="2556" y="333"/>
                </a:cubicBezTo>
                <a:cubicBezTo>
                  <a:pt x="2556" y="363"/>
                  <a:pt x="2556" y="363"/>
                  <a:pt x="2556" y="363"/>
                </a:cubicBezTo>
                <a:cubicBezTo>
                  <a:pt x="2599" y="363"/>
                  <a:pt x="2599" y="363"/>
                  <a:pt x="2599" y="363"/>
                </a:cubicBezTo>
                <a:cubicBezTo>
                  <a:pt x="2599" y="343"/>
                  <a:pt x="2599" y="343"/>
                  <a:pt x="2599" y="343"/>
                </a:cubicBezTo>
                <a:cubicBezTo>
                  <a:pt x="2621" y="343"/>
                  <a:pt x="2621" y="343"/>
                  <a:pt x="2621" y="343"/>
                </a:cubicBezTo>
                <a:cubicBezTo>
                  <a:pt x="2673" y="391"/>
                  <a:pt x="2673" y="391"/>
                  <a:pt x="2673" y="391"/>
                </a:cubicBezTo>
                <a:cubicBezTo>
                  <a:pt x="2770" y="391"/>
                  <a:pt x="2770" y="391"/>
                  <a:pt x="2770" y="391"/>
                </a:cubicBezTo>
                <a:cubicBezTo>
                  <a:pt x="2770" y="363"/>
                  <a:pt x="2770" y="363"/>
                  <a:pt x="2770" y="363"/>
                </a:cubicBezTo>
                <a:cubicBezTo>
                  <a:pt x="2819" y="363"/>
                  <a:pt x="2819" y="363"/>
                  <a:pt x="2819" y="363"/>
                </a:cubicBezTo>
                <a:cubicBezTo>
                  <a:pt x="2819" y="453"/>
                  <a:pt x="2819" y="453"/>
                  <a:pt x="2819" y="453"/>
                </a:cubicBezTo>
                <a:cubicBezTo>
                  <a:pt x="2869" y="453"/>
                  <a:pt x="2869" y="453"/>
                  <a:pt x="2869" y="453"/>
                </a:cubicBezTo>
                <a:cubicBezTo>
                  <a:pt x="2869" y="423"/>
                  <a:pt x="2869" y="423"/>
                  <a:pt x="2869" y="423"/>
                </a:cubicBezTo>
                <a:cubicBezTo>
                  <a:pt x="2915" y="423"/>
                  <a:pt x="2915" y="423"/>
                  <a:pt x="2915" y="423"/>
                </a:cubicBezTo>
                <a:cubicBezTo>
                  <a:pt x="2915" y="545"/>
                  <a:pt x="2915" y="545"/>
                  <a:pt x="2915" y="545"/>
                </a:cubicBezTo>
                <a:cubicBezTo>
                  <a:pt x="1741" y="545"/>
                  <a:pt x="1741" y="545"/>
                  <a:pt x="1741" y="545"/>
                </a:cubicBezTo>
                <a:cubicBezTo>
                  <a:pt x="1741" y="527"/>
                  <a:pt x="1719" y="512"/>
                  <a:pt x="1692" y="512"/>
                </a:cubicBezTo>
                <a:cubicBezTo>
                  <a:pt x="1664" y="512"/>
                  <a:pt x="1642" y="527"/>
                  <a:pt x="1642" y="545"/>
                </a:cubicBezTo>
                <a:cubicBezTo>
                  <a:pt x="1630" y="545"/>
                  <a:pt x="1630" y="545"/>
                  <a:pt x="1630" y="545"/>
                </a:cubicBezTo>
                <a:cubicBezTo>
                  <a:pt x="1630" y="527"/>
                  <a:pt x="1607" y="512"/>
                  <a:pt x="1580" y="512"/>
                </a:cubicBezTo>
                <a:cubicBezTo>
                  <a:pt x="1553" y="512"/>
                  <a:pt x="1531" y="527"/>
                  <a:pt x="1531" y="545"/>
                </a:cubicBezTo>
                <a:cubicBezTo>
                  <a:pt x="1511" y="545"/>
                  <a:pt x="1511" y="545"/>
                  <a:pt x="1511" y="545"/>
                </a:cubicBezTo>
                <a:cubicBezTo>
                  <a:pt x="1511" y="527"/>
                  <a:pt x="1489" y="512"/>
                  <a:pt x="1462" y="512"/>
                </a:cubicBezTo>
                <a:cubicBezTo>
                  <a:pt x="1435" y="512"/>
                  <a:pt x="1413" y="527"/>
                  <a:pt x="1413" y="545"/>
                </a:cubicBezTo>
                <a:cubicBezTo>
                  <a:pt x="1399" y="545"/>
                  <a:pt x="1399" y="545"/>
                  <a:pt x="1399" y="545"/>
                </a:cubicBezTo>
                <a:cubicBezTo>
                  <a:pt x="1399" y="527"/>
                  <a:pt x="1377" y="512"/>
                  <a:pt x="1350" y="512"/>
                </a:cubicBezTo>
                <a:cubicBezTo>
                  <a:pt x="1323" y="512"/>
                  <a:pt x="1301" y="527"/>
                  <a:pt x="1301" y="545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9"/>
                  <a:pt x="0" y="29"/>
                  <a:pt x="0" y="29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241" y="148"/>
                  <a:pt x="241" y="148"/>
                  <a:pt x="241" y="148"/>
                </a:cubicBezTo>
                <a:cubicBezTo>
                  <a:pt x="290" y="148"/>
                  <a:pt x="290" y="148"/>
                  <a:pt x="290" y="148"/>
                </a:cubicBezTo>
                <a:cubicBezTo>
                  <a:pt x="309" y="130"/>
                  <a:pt x="309" y="130"/>
                  <a:pt x="309" y="130"/>
                </a:cubicBezTo>
                <a:cubicBezTo>
                  <a:pt x="340" y="187"/>
                  <a:pt x="340" y="187"/>
                  <a:pt x="340" y="187"/>
                </a:cubicBezTo>
                <a:cubicBezTo>
                  <a:pt x="410" y="162"/>
                  <a:pt x="410" y="162"/>
                  <a:pt x="410" y="162"/>
                </a:cubicBezTo>
                <a:lnTo>
                  <a:pt x="490" y="259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97079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8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7" descr="Swisscom_Stacked_Primary_RGB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CT_Marker_ID_1047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270000" y="127000"/>
            <a:ext cx="127000" cy="127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1AAFF"/>
              </a:buClr>
              <a:defRPr/>
            </a:pPr>
            <a:endParaRPr lang="de-CH" altLang="de-DE" smtClean="0">
              <a:solidFill>
                <a:srgbClr val="001155"/>
              </a:solidFill>
              <a:latin typeface="TheSans Swissco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9875"/>
            <a:ext cx="7848600" cy="1123950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0113" y="1771650"/>
            <a:ext cx="7343775" cy="4394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4F01DE23-B654-4C6F-B9CF-7202D0403199}" type="datetime1">
              <a:rPr lang="de-DE" altLang="de-DE"/>
              <a:pPr>
                <a:defRPr/>
              </a:pPr>
              <a:t>10.08.2016</a:t>
            </a:fld>
            <a:endParaRPr lang="de-CH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D28E0EE-7A78-4BFF-8059-85DB2CDFB528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ftr" sz="quarter" idx="12"/>
            <p:custDataLst>
              <p:tags r:id="rId7"/>
            </p:custDataLst>
          </p:nvPr>
        </p:nvSpPr>
        <p:spPr/>
        <p:txBody>
          <a:bodyPr/>
          <a:lstStyle>
            <a:lvl1pPr fontAlgn="auto">
              <a:spcAft>
                <a:spcPts val="0"/>
              </a:spcAft>
              <a:defRPr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Project Assignment -  Enterprise Cloud -pCloud</a:t>
            </a:r>
          </a:p>
        </p:txBody>
      </p:sp>
    </p:spTree>
    <p:extLst>
      <p:ext uri="{BB962C8B-B14F-4D97-AF65-F5344CB8AC3E}">
        <p14:creationId xmlns:p14="http://schemas.microsoft.com/office/powerpoint/2010/main" val="140847555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5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16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13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6656388"/>
            <a:ext cx="0" cy="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588" y="6656388"/>
            <a:ext cx="0" cy="1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12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81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95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2734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026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2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9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0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31.xml"/><Relationship Id="rId5" Type="http://schemas.openxmlformats.org/officeDocument/2006/relationships/slideLayout" Target="../slideLayouts/slideLayout44.xml"/><Relationship Id="rId10" Type="http://schemas.openxmlformats.org/officeDocument/2006/relationships/vmlDrawing" Target="../drawings/vmlDrawing4.v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6A0A1EB6-B17C-4019-8CCD-D917B678CF28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430EAB0B-60F2-4D93-958D-9CDE19DFD8D9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1034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075" r:id="rId1"/>
    <p:sldLayoutId id="2147489076" r:id="rId2"/>
    <p:sldLayoutId id="2147489077" r:id="rId3"/>
    <p:sldLayoutId id="2147489078" r:id="rId4"/>
    <p:sldLayoutId id="2147489079" r:id="rId5"/>
    <p:sldLayoutId id="2147489080" r:id="rId6"/>
    <p:sldLayoutId id="2147489081" r:id="rId7"/>
    <p:sldLayoutId id="2147489082" r:id="rId8"/>
    <p:sldLayoutId id="2147489083" r:id="rId9"/>
    <p:sldLayoutId id="2147489084" r:id="rId10"/>
    <p:sldLayoutId id="2147489085" r:id="rId11"/>
    <p:sldLayoutId id="2147489086" r:id="rId12"/>
    <p:sldLayoutId id="2147489087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GB" altLang="de-DE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GB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D932DB-C739-45E8-AB05-E71F88793DA7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525406E2-D9FB-4551-A3B3-25DC1C99A37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  <p:pic>
        <p:nvPicPr>
          <p:cNvPr id="10250" name="Picture 17" descr="Swisscom_Stacked_Primary_RG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50" r:id="rId1"/>
    <p:sldLayoutId id="2147489067" r:id="rId2"/>
    <p:sldLayoutId id="2147489068" r:id="rId3"/>
    <p:sldLayoutId id="2147489069" r:id="rId4"/>
    <p:sldLayoutId id="2147489151" r:id="rId5"/>
    <p:sldLayoutId id="2147489152" r:id="rId6"/>
    <p:sldLayoutId id="2147489070" r:id="rId7"/>
  </p:sldLayoutIdLst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DD1E228F-4686-40B4-80C9-17B56394D6B6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40AB1EB-95D5-49B6-9D24-8748A44B0E30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11274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53" r:id="rId1"/>
    <p:sldLayoutId id="2147489154" r:id="rId2"/>
    <p:sldLayoutId id="2147489155" r:id="rId3"/>
    <p:sldLayoutId id="2147489156" r:id="rId4"/>
    <p:sldLayoutId id="2147489157" r:id="rId5"/>
    <p:sldLayoutId id="2147489158" r:id="rId6"/>
    <p:sldLayoutId id="2147489159" r:id="rId7"/>
    <p:sldLayoutId id="2147489160" r:id="rId8"/>
    <p:sldLayoutId id="2147489161" r:id="rId9"/>
    <p:sldLayoutId id="2147489162" r:id="rId10"/>
    <p:sldLayoutId id="2147489163" r:id="rId11"/>
    <p:sldLayoutId id="2147489164" r:id="rId12"/>
    <p:sldLayoutId id="2147489165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GB" altLang="de-DE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GB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E28B4F8-B5C8-4A35-BECB-51629CAA41E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  <p:pic>
        <p:nvPicPr>
          <p:cNvPr id="12298" name="Picture 17" descr="Swisscom_Stacked_Primary_RGB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66" r:id="rId1"/>
    <p:sldLayoutId id="2147489167" r:id="rId2"/>
    <p:sldLayoutId id="2147489168" r:id="rId3"/>
    <p:sldLayoutId id="2147489169" r:id="rId4"/>
    <p:sldLayoutId id="2147489170" r:id="rId5"/>
    <p:sldLayoutId id="2147489171" r:id="rId6"/>
    <p:sldLayoutId id="2147489172" r:id="rId7"/>
    <p:sldLayoutId id="2147489173" r:id="rId8"/>
    <p:sldLayoutId id="2147489174" r:id="rId9"/>
    <p:sldLayoutId id="2147489175" r:id="rId10"/>
    <p:sldLayoutId id="2147489176" r:id="rId11"/>
    <p:sldLayoutId id="2147489177" r:id="rId12"/>
  </p:sldLayoutIdLst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0F043025-E4E7-497B-B919-D5CD818BF680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86770370-41A8-499F-9B4C-63BD49CAAC4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13322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78" r:id="rId1"/>
    <p:sldLayoutId id="2147489179" r:id="rId2"/>
    <p:sldLayoutId id="2147489180" r:id="rId3"/>
    <p:sldLayoutId id="2147489181" r:id="rId4"/>
    <p:sldLayoutId id="2147489182" r:id="rId5"/>
    <p:sldLayoutId id="2147489183" r:id="rId6"/>
    <p:sldLayoutId id="2147489184" r:id="rId7"/>
    <p:sldLayoutId id="2147489185" r:id="rId8"/>
    <p:sldLayoutId id="2147489186" r:id="rId9"/>
    <p:sldLayoutId id="2147489187" r:id="rId10"/>
    <p:sldLayoutId id="2147489188" r:id="rId11"/>
    <p:sldLayoutId id="2147489189" r:id="rId12"/>
    <p:sldLayoutId id="2147489190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GB" altLang="de-DE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GB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5B6A433-B9F0-4817-8AFC-DEF6BEDD6AE0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AD5E280E-7763-4507-BEB8-F3E7C8E228D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4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  <p:pic>
        <p:nvPicPr>
          <p:cNvPr id="14346" name="Picture 17" descr="Swisscom_Stacked_Primary_RG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91" r:id="rId1"/>
    <p:sldLayoutId id="2147489071" r:id="rId2"/>
    <p:sldLayoutId id="2147489072" r:id="rId3"/>
    <p:sldLayoutId id="2147489073" r:id="rId4"/>
    <p:sldLayoutId id="2147489192" r:id="rId5"/>
    <p:sldLayoutId id="2147489193" r:id="rId6"/>
    <p:sldLayoutId id="2147489074" r:id="rId7"/>
  </p:sldLayoutIdLst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98E7DDE2-2E6A-4A28-8411-4C104E2692BD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B3612EDE-80D1-4B85-B2A3-7EC1FCE5307C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2058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088" r:id="rId1"/>
    <p:sldLayoutId id="2147489089" r:id="rId2"/>
    <p:sldLayoutId id="2147489090" r:id="rId3"/>
    <p:sldLayoutId id="2147489091" r:id="rId4"/>
    <p:sldLayoutId id="2147489092" r:id="rId5"/>
    <p:sldLayoutId id="2147489093" r:id="rId6"/>
    <p:sldLayoutId id="2147489094" r:id="rId7"/>
    <p:sldLayoutId id="2147489095" r:id="rId8"/>
    <p:sldLayoutId id="2147489096" r:id="rId9"/>
    <p:sldLayoutId id="2147489097" r:id="rId10"/>
    <p:sldLayoutId id="2147489098" r:id="rId11"/>
    <p:sldLayoutId id="2147489099" r:id="rId12"/>
    <p:sldLayoutId id="2147489100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617079CA-FB59-410A-A5EC-1953A743FE98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80F2164F-F21E-413A-AF85-18BE4403310E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3082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01" r:id="rId1"/>
    <p:sldLayoutId id="2147489102" r:id="rId2"/>
    <p:sldLayoutId id="2147489103" r:id="rId3"/>
    <p:sldLayoutId id="2147489104" r:id="rId4"/>
    <p:sldLayoutId id="2147489105" r:id="rId5"/>
    <p:sldLayoutId id="2147489106" r:id="rId6"/>
    <p:sldLayoutId id="2147489107" r:id="rId7"/>
    <p:sldLayoutId id="2147489108" r:id="rId8"/>
    <p:sldLayoutId id="2147489109" r:id="rId9"/>
    <p:sldLayoutId id="2147489110" r:id="rId10"/>
    <p:sldLayoutId id="2147489111" r:id="rId11"/>
    <p:sldLayoutId id="2147489112" r:id="rId12"/>
    <p:sldLayoutId id="2147489113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think-cell Slide" r:id="rId12" imgW="38100" imgH="38100" progId="TCLayout.ActiveDocument.1">
                  <p:embed/>
                </p:oleObj>
              </mc:Choice>
              <mc:Fallback>
                <p:oleObj name="think-cell Slide" r:id="rId12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5988" y="269875"/>
            <a:ext cx="73279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TheSans Swisscom" panose="020B050004030306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altLang="de-DE"/>
              <a:t>19.12.2014</a:t>
            </a:r>
            <a:endParaRPr lang="en-GB" altLang="de-DE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B2B64DF0-6B59-449B-BC7D-FC25E1151087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TheSans Swisscom" panose="020B050004030306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de-DE"/>
              <a:t>C3 Confidential, Marcel Walker, ENT-CDC, Cloud Update VR</a:t>
            </a:r>
            <a:endParaRPr lang="en-GB" altLang="de-DE"/>
          </a:p>
        </p:txBody>
      </p:sp>
      <p:pic>
        <p:nvPicPr>
          <p:cNvPr id="4107" name="Picture 10" descr="Swisscom_Stacked_Primary_RGB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14" r:id="rId1"/>
    <p:sldLayoutId id="2147489115" r:id="rId2"/>
    <p:sldLayoutId id="2147489116" r:id="rId3"/>
    <p:sldLayoutId id="2147489117" r:id="rId4"/>
    <p:sldLayoutId id="2147489118" r:id="rId5"/>
    <p:sldLayoutId id="2147489119" r:id="rId6"/>
    <p:sldLayoutId id="2147489120" r:id="rId7"/>
    <p:sldLayoutId id="2147489121" r:id="rId8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89063"/>
            <a:ext cx="41767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Line 3"/>
          <p:cNvSpPr>
            <a:spLocks noChangeShapeType="1"/>
          </p:cNvSpPr>
          <p:nvPr userDrawn="1"/>
        </p:nvSpPr>
        <p:spPr bwMode="auto">
          <a:xfrm>
            <a:off x="395288" y="1376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 userDrawn="1"/>
        </p:nvSpPr>
        <p:spPr bwMode="auto">
          <a:xfrm>
            <a:off x="395288" y="3429000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656388"/>
            <a:ext cx="1587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41" r:id="rId1"/>
    <p:sldLayoutId id="2147489042" r:id="rId2"/>
    <p:sldLayoutId id="2147489043" r:id="rId3"/>
    <p:sldLayoutId id="2147489044" r:id="rId4"/>
    <p:sldLayoutId id="2147489045" r:id="rId5"/>
    <p:sldLayoutId id="2147489046" r:id="rId6"/>
    <p:sldLayoutId id="2147489047" r:id="rId7"/>
    <p:sldLayoutId id="2147489048" r:id="rId8"/>
    <p:sldLayoutId id="2147489049" r:id="rId9"/>
    <p:sldLayoutId id="2147489050" r:id="rId10"/>
    <p:sldLayoutId id="2147489051" r:id="rId11"/>
  </p:sldLayoutIdLst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GB" altLang="de-DE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GB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6662FD7-3F54-486A-A5C2-8B67435F6FD9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0516FB1-F6E7-471D-9536-FBA871E38D3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 altLang="de-DE"/>
              <a:t>© SAP Services</a:t>
            </a:r>
          </a:p>
        </p:txBody>
      </p:sp>
      <p:pic>
        <p:nvPicPr>
          <p:cNvPr id="6154" name="Picture 17" descr="Swisscom_Stacked_Primary_RG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22" r:id="rId1"/>
    <p:sldLayoutId id="2147489052" r:id="rId2"/>
    <p:sldLayoutId id="2147489053" r:id="rId3"/>
    <p:sldLayoutId id="2147489054" r:id="rId4"/>
    <p:sldLayoutId id="2147489123" r:id="rId5"/>
    <p:sldLayoutId id="2147489124" r:id="rId6"/>
    <p:sldLayoutId id="2147489055" r:id="rId7"/>
  </p:sldLayoutIdLst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Textmasterformate durch Klicken bearbeiten</a:t>
            </a:r>
          </a:p>
          <a:p>
            <a:pPr lvl="1"/>
            <a:r>
              <a:rPr lang="en-GB" altLang="de-DE" smtClean="0"/>
              <a:t>Zweite Ebene</a:t>
            </a:r>
          </a:p>
          <a:p>
            <a:pPr lvl="2"/>
            <a:r>
              <a:rPr lang="en-GB" altLang="de-DE" smtClean="0"/>
              <a:t>Dritte Ebene</a:t>
            </a:r>
          </a:p>
          <a:p>
            <a:pPr lvl="3"/>
            <a:r>
              <a:rPr lang="en-GB" altLang="de-DE" smtClean="0"/>
              <a:t>Vierte Ebene</a:t>
            </a:r>
          </a:p>
          <a:p>
            <a:pPr lvl="4"/>
            <a:r>
              <a:rPr lang="en-GB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>
                <a:solidFill>
                  <a:srgbClr val="001155"/>
                </a:solidFill>
              </a:defRPr>
            </a:lvl1pPr>
          </a:lstStyle>
          <a:p>
            <a:pPr>
              <a:defRPr/>
            </a:pPr>
            <a:fld id="{C7482459-2EB4-4EE5-81CA-F23C72CDAD0E}" type="datetime1">
              <a:rPr lang="de-CH" altLang="de-DE"/>
              <a:pPr>
                <a:defRPr/>
              </a:pPr>
              <a:t>10.08.2016</a:t>
            </a:fld>
            <a:endParaRPr lang="en-GB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4A1017B8-D6BE-465A-AB88-8AC4931501D0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1155"/>
                </a:solidFill>
                <a:latin typeface="TheSans Swisscom" pitchFamily="34" charset="0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Swisscom Cloud </a:t>
            </a:r>
            <a:endParaRPr lang="en-GB" dirty="0"/>
          </a:p>
        </p:txBody>
      </p:sp>
      <p:pic>
        <p:nvPicPr>
          <p:cNvPr id="7178" name="Picture 17" descr="Swisscom_Stacked_Primary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25" r:id="rId1"/>
    <p:sldLayoutId id="2147489126" r:id="rId2"/>
    <p:sldLayoutId id="2147489127" r:id="rId3"/>
    <p:sldLayoutId id="2147489128" r:id="rId4"/>
    <p:sldLayoutId id="2147489129" r:id="rId5"/>
    <p:sldLayoutId id="2147489130" r:id="rId6"/>
    <p:sldLayoutId id="2147489131" r:id="rId7"/>
    <p:sldLayoutId id="2147489132" r:id="rId8"/>
    <p:sldLayoutId id="2147489133" r:id="rId9"/>
    <p:sldLayoutId id="2147489134" r:id="rId10"/>
    <p:sldLayoutId id="2147489135" r:id="rId11"/>
    <p:sldLayoutId id="2147489136" r:id="rId12"/>
    <p:sldLayoutId id="2147489137" r:id="rId13"/>
  </p:sldLayoutIdLst>
  <p:transition spd="med">
    <p:fade/>
  </p:transition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MS PGothic" pitchFamily="34" charset="-128"/>
          <a:cs typeface="MS PGothic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TheSans Swisscom Light" charset="0"/>
          <a:ea typeface="MS PGothic" pitchFamily="34" charset="-128"/>
          <a:cs typeface="MS PGothic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charset="0"/>
          <a:ea typeface="ＭＳ Ｐゴシック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96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5368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29940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451225" indent="-1857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TheSans Swisscom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9875"/>
            <a:ext cx="7848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GB" altLang="de-DE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771650"/>
            <a:ext cx="73279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GB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505826" y="1746250"/>
            <a:ext cx="628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CH"/>
              <a:t>dd/mm/yyyy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1196975"/>
            <a:ext cx="2889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001155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6E6BE77C-64BD-4978-A76D-4A85E26801CB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915988" y="1390650"/>
            <a:ext cx="732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8675688" y="1398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8675688" y="5481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 rot="-5400000">
            <a:off x="7344569" y="3680619"/>
            <a:ext cx="2951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defRPr sz="700">
                <a:solidFill>
                  <a:srgbClr val="00115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Classification, First name &amp; surname, Organization, Filename_Version</a:t>
            </a:r>
          </a:p>
        </p:txBody>
      </p:sp>
      <p:pic>
        <p:nvPicPr>
          <p:cNvPr id="8202" name="Picture 17" descr="Swisscom_Stacked_Primary_RGB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081713"/>
            <a:ext cx="7921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138" r:id="rId1"/>
    <p:sldLayoutId id="2147489139" r:id="rId2"/>
    <p:sldLayoutId id="2147489140" r:id="rId3"/>
    <p:sldLayoutId id="2147489141" r:id="rId4"/>
    <p:sldLayoutId id="2147489142" r:id="rId5"/>
    <p:sldLayoutId id="2147489143" r:id="rId6"/>
    <p:sldLayoutId id="2147489144" r:id="rId7"/>
    <p:sldLayoutId id="2147489145" r:id="rId8"/>
    <p:sldLayoutId id="2147489146" r:id="rId9"/>
    <p:sldLayoutId id="2147489147" r:id="rId10"/>
    <p:sldLayoutId id="2147489148" r:id="rId11"/>
    <p:sldLayoutId id="2147489149" r:id="rId12"/>
  </p:sldLayoutIdLst>
  <p:hf hdr="0"/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  <a:ea typeface="MS PGothic" pitchFamily="34" charset="-128"/>
          <a:cs typeface="ＭＳ Ｐゴシック" charset="0"/>
        </a:defRPr>
      </a:lvl5pPr>
      <a:lvl6pPr marL="9747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6pPr>
      <a:lvl7pPr marL="14319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7pPr>
      <a:lvl8pPr marL="18891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8pPr>
      <a:lvl9pPr marL="2346325" indent="-517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heSans Swisscom Light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0796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6pPr>
      <a:lvl7pPr marL="25368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7pPr>
      <a:lvl8pPr marL="29940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8pPr>
      <a:lvl9pPr marL="3451225" indent="-1857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89063"/>
            <a:ext cx="41767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Line 3"/>
          <p:cNvSpPr>
            <a:spLocks noChangeShapeType="1"/>
          </p:cNvSpPr>
          <p:nvPr userDrawn="1"/>
        </p:nvSpPr>
        <p:spPr bwMode="auto">
          <a:xfrm>
            <a:off x="395288" y="1376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 userDrawn="1"/>
        </p:nvSpPr>
        <p:spPr bwMode="auto">
          <a:xfrm>
            <a:off x="395288" y="3429000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TheSans Swisscom" charset="0"/>
              <a:ea typeface="MS PGothic" charset="0"/>
              <a:cs typeface="MS PGothic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656388"/>
            <a:ext cx="1587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56" r:id="rId1"/>
    <p:sldLayoutId id="2147489057" r:id="rId2"/>
    <p:sldLayoutId id="2147489058" r:id="rId3"/>
    <p:sldLayoutId id="2147489059" r:id="rId4"/>
    <p:sldLayoutId id="2147489060" r:id="rId5"/>
    <p:sldLayoutId id="2147489061" r:id="rId6"/>
    <p:sldLayoutId id="2147489062" r:id="rId7"/>
    <p:sldLayoutId id="2147489063" r:id="rId8"/>
    <p:sldLayoutId id="2147489064" r:id="rId9"/>
    <p:sldLayoutId id="2147489065" r:id="rId10"/>
    <p:sldLayoutId id="2147489066" r:id="rId11"/>
  </p:sldLayoutIdLst>
  <p:txStyles>
    <p:titleStyle>
      <a:lvl1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2pPr>
      <a:lvl3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3pPr>
      <a:lvl4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4pPr>
      <a:lvl5pPr marL="517525" indent="-517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  <a:ea typeface="MS PGothic" pitchFamily="34" charset="-128"/>
          <a:cs typeface="ＭＳ Ｐゴシック" charset="0"/>
        </a:defRPr>
      </a:lvl5pPr>
      <a:lvl6pPr marL="9747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6pPr>
      <a:lvl7pPr marL="14319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7pPr>
      <a:lvl8pPr marL="18891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8pPr>
      <a:lvl9pPr marL="2346325" indent="-517525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heSans Swisscom Light" panose="020B0300040303060204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97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03288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heSans Swisscom" pitchFamily="34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62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622425" indent="-1857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ELK </a:t>
            </a:r>
            <a:r>
              <a:rPr lang="de-DE" altLang="de-DE" dirty="0" err="1" smtClean="0"/>
              <a:t>Application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Logging</a:t>
            </a:r>
            <a:endParaRPr lang="de-DE" altLang="de-DE" dirty="0" smtClean="0"/>
          </a:p>
        </p:txBody>
      </p:sp>
      <p:sp>
        <p:nvSpPr>
          <p:cNvPr id="14950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heSans Swisscom" pitchFamily="34" charset="0"/>
                <a:ea typeface="MS PGothic" pitchFamily="34" charset="-128"/>
              </a:defRPr>
            </a:lvl9pPr>
          </a:lstStyle>
          <a:p>
            <a:fld id="{CE680FAC-28EC-4871-8D37-A985D573C691}" type="slidenum">
              <a:rPr lang="en-GB" altLang="de-DE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GB" altLang="de-DE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Shape 359"/>
          <p:cNvSpPr>
            <a:spLocks/>
          </p:cNvSpPr>
          <p:nvPr/>
        </p:nvSpPr>
        <p:spPr bwMode="auto">
          <a:xfrm>
            <a:off x="971601" y="3162804"/>
            <a:ext cx="1319213" cy="709613"/>
          </a:xfrm>
          <a:custGeom>
            <a:avLst/>
            <a:gdLst>
              <a:gd name="T0" fmla="*/ 250036 w 8245475"/>
              <a:gd name="T1" fmla="*/ 0 h 1500188"/>
              <a:gd name="T2" fmla="*/ 8245475 w 8245475"/>
              <a:gd name="T3" fmla="*/ 0 h 1500188"/>
              <a:gd name="T4" fmla="*/ 8245475 w 8245475"/>
              <a:gd name="T5" fmla="*/ 0 h 1500188"/>
              <a:gd name="T6" fmla="*/ 8245475 w 8245475"/>
              <a:gd name="T7" fmla="*/ 1250152 h 1500188"/>
              <a:gd name="T8" fmla="*/ 7995439 w 8245475"/>
              <a:gd name="T9" fmla="*/ 1500188 h 1500188"/>
              <a:gd name="T10" fmla="*/ 0 w 8245475"/>
              <a:gd name="T11" fmla="*/ 1500188 h 1500188"/>
              <a:gd name="T12" fmla="*/ 0 w 8245475"/>
              <a:gd name="T13" fmla="*/ 1500188 h 1500188"/>
              <a:gd name="T14" fmla="*/ 0 w 8245475"/>
              <a:gd name="T15" fmla="*/ 250036 h 1500188"/>
              <a:gd name="T16" fmla="*/ 250036 w 8245475"/>
              <a:gd name="T17" fmla="*/ 0 h 1500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45475"/>
              <a:gd name="T28" fmla="*/ 0 h 1500188"/>
              <a:gd name="T29" fmla="*/ 8245475 w 8245475"/>
              <a:gd name="T30" fmla="*/ 1500188 h 1500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45475" h="1500188">
                <a:moveTo>
                  <a:pt x="250036" y="0"/>
                </a:moveTo>
                <a:lnTo>
                  <a:pt x="8245475" y="0"/>
                </a:lnTo>
                <a:lnTo>
                  <a:pt x="8245475" y="1250152"/>
                </a:lnTo>
                <a:cubicBezTo>
                  <a:pt x="8245475" y="1388243"/>
                  <a:pt x="8133530" y="1500188"/>
                  <a:pt x="7995439" y="1500188"/>
                </a:cubicBezTo>
                <a:lnTo>
                  <a:pt x="0" y="1500188"/>
                </a:lnTo>
                <a:lnTo>
                  <a:pt x="0" y="250036"/>
                </a:lnTo>
                <a:cubicBezTo>
                  <a:pt x="0" y="111945"/>
                  <a:pt x="111945" y="0"/>
                  <a:pt x="250036" y="0"/>
                </a:cubicBezTo>
                <a:close/>
              </a:path>
            </a:pathLst>
          </a:custGeom>
          <a:gradFill rotWithShape="1">
            <a:gsLst>
              <a:gs pos="0">
                <a:srgbClr val="84CEFF"/>
              </a:gs>
              <a:gs pos="35001">
                <a:srgbClr val="AADBFF"/>
              </a:gs>
              <a:gs pos="100000">
                <a:srgbClr val="DCF0FF"/>
              </a:gs>
            </a:gsLst>
            <a:lin ang="16200000" scaled="1"/>
          </a:gradFill>
          <a:ln w="9525">
            <a:solidFill>
              <a:srgbClr val="0898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1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App 1</a:t>
            </a:r>
          </a:p>
        </p:txBody>
      </p:sp>
      <p:sp>
        <p:nvSpPr>
          <p:cNvPr id="25" name="Shape 359"/>
          <p:cNvSpPr>
            <a:spLocks/>
          </p:cNvSpPr>
          <p:nvPr/>
        </p:nvSpPr>
        <p:spPr bwMode="auto">
          <a:xfrm>
            <a:off x="3599508" y="2394824"/>
            <a:ext cx="1319213" cy="709613"/>
          </a:xfrm>
          <a:custGeom>
            <a:avLst/>
            <a:gdLst>
              <a:gd name="T0" fmla="*/ 250036 w 8245475"/>
              <a:gd name="T1" fmla="*/ 0 h 1500188"/>
              <a:gd name="T2" fmla="*/ 8245475 w 8245475"/>
              <a:gd name="T3" fmla="*/ 0 h 1500188"/>
              <a:gd name="T4" fmla="*/ 8245475 w 8245475"/>
              <a:gd name="T5" fmla="*/ 0 h 1500188"/>
              <a:gd name="T6" fmla="*/ 8245475 w 8245475"/>
              <a:gd name="T7" fmla="*/ 1250152 h 1500188"/>
              <a:gd name="T8" fmla="*/ 7995439 w 8245475"/>
              <a:gd name="T9" fmla="*/ 1500188 h 1500188"/>
              <a:gd name="T10" fmla="*/ 0 w 8245475"/>
              <a:gd name="T11" fmla="*/ 1500188 h 1500188"/>
              <a:gd name="T12" fmla="*/ 0 w 8245475"/>
              <a:gd name="T13" fmla="*/ 1500188 h 1500188"/>
              <a:gd name="T14" fmla="*/ 0 w 8245475"/>
              <a:gd name="T15" fmla="*/ 250036 h 1500188"/>
              <a:gd name="T16" fmla="*/ 250036 w 8245475"/>
              <a:gd name="T17" fmla="*/ 0 h 1500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45475"/>
              <a:gd name="T28" fmla="*/ 0 h 1500188"/>
              <a:gd name="T29" fmla="*/ 8245475 w 8245475"/>
              <a:gd name="T30" fmla="*/ 1500188 h 1500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45475" h="1500188">
                <a:moveTo>
                  <a:pt x="250036" y="0"/>
                </a:moveTo>
                <a:lnTo>
                  <a:pt x="8245475" y="0"/>
                </a:lnTo>
                <a:lnTo>
                  <a:pt x="8245475" y="1250152"/>
                </a:lnTo>
                <a:cubicBezTo>
                  <a:pt x="8245475" y="1388243"/>
                  <a:pt x="8133530" y="1500188"/>
                  <a:pt x="7995439" y="1500188"/>
                </a:cubicBezTo>
                <a:lnTo>
                  <a:pt x="0" y="1500188"/>
                </a:lnTo>
                <a:lnTo>
                  <a:pt x="0" y="250036"/>
                </a:lnTo>
                <a:cubicBezTo>
                  <a:pt x="0" y="111945"/>
                  <a:pt x="111945" y="0"/>
                  <a:pt x="250036" y="0"/>
                </a:cubicBezTo>
                <a:close/>
              </a:path>
            </a:pathLst>
          </a:custGeom>
          <a:gradFill rotWithShape="1">
            <a:gsLst>
              <a:gs pos="0">
                <a:srgbClr val="84CEFF"/>
              </a:gs>
              <a:gs pos="35001">
                <a:srgbClr val="AADBFF"/>
              </a:gs>
              <a:gs pos="100000">
                <a:srgbClr val="DCF0FF"/>
              </a:gs>
            </a:gsLst>
            <a:lin ang="16200000" scaled="1"/>
          </a:gradFill>
          <a:ln w="9525">
            <a:solidFill>
              <a:srgbClr val="0898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100" dirty="0" err="1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Loggregator</a:t>
            </a:r>
            <a:endParaRPr lang="de-CH" sz="1100" dirty="0" smtClea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8" name="Shape 359"/>
          <p:cNvSpPr>
            <a:spLocks/>
          </p:cNvSpPr>
          <p:nvPr/>
        </p:nvSpPr>
        <p:spPr bwMode="auto">
          <a:xfrm>
            <a:off x="2126544" y="1484784"/>
            <a:ext cx="1319213" cy="709613"/>
          </a:xfrm>
          <a:custGeom>
            <a:avLst/>
            <a:gdLst>
              <a:gd name="T0" fmla="*/ 250036 w 8245475"/>
              <a:gd name="T1" fmla="*/ 0 h 1500188"/>
              <a:gd name="T2" fmla="*/ 8245475 w 8245475"/>
              <a:gd name="T3" fmla="*/ 0 h 1500188"/>
              <a:gd name="T4" fmla="*/ 8245475 w 8245475"/>
              <a:gd name="T5" fmla="*/ 0 h 1500188"/>
              <a:gd name="T6" fmla="*/ 8245475 w 8245475"/>
              <a:gd name="T7" fmla="*/ 1250152 h 1500188"/>
              <a:gd name="T8" fmla="*/ 7995439 w 8245475"/>
              <a:gd name="T9" fmla="*/ 1500188 h 1500188"/>
              <a:gd name="T10" fmla="*/ 0 w 8245475"/>
              <a:gd name="T11" fmla="*/ 1500188 h 1500188"/>
              <a:gd name="T12" fmla="*/ 0 w 8245475"/>
              <a:gd name="T13" fmla="*/ 1500188 h 1500188"/>
              <a:gd name="T14" fmla="*/ 0 w 8245475"/>
              <a:gd name="T15" fmla="*/ 250036 h 1500188"/>
              <a:gd name="T16" fmla="*/ 250036 w 8245475"/>
              <a:gd name="T17" fmla="*/ 0 h 1500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45475"/>
              <a:gd name="T28" fmla="*/ 0 h 1500188"/>
              <a:gd name="T29" fmla="*/ 8245475 w 8245475"/>
              <a:gd name="T30" fmla="*/ 1500188 h 1500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45475" h="1500188">
                <a:moveTo>
                  <a:pt x="250036" y="0"/>
                </a:moveTo>
                <a:lnTo>
                  <a:pt x="8245475" y="0"/>
                </a:lnTo>
                <a:lnTo>
                  <a:pt x="8245475" y="1250152"/>
                </a:lnTo>
                <a:cubicBezTo>
                  <a:pt x="8245475" y="1388243"/>
                  <a:pt x="8133530" y="1500188"/>
                  <a:pt x="7995439" y="1500188"/>
                </a:cubicBezTo>
                <a:lnTo>
                  <a:pt x="0" y="1500188"/>
                </a:lnTo>
                <a:lnTo>
                  <a:pt x="0" y="250036"/>
                </a:lnTo>
                <a:cubicBezTo>
                  <a:pt x="0" y="111945"/>
                  <a:pt x="111945" y="0"/>
                  <a:pt x="250036" y="0"/>
                </a:cubicBezTo>
                <a:close/>
              </a:path>
            </a:pathLst>
          </a:custGeom>
          <a:gradFill rotWithShape="1">
            <a:gsLst>
              <a:gs pos="0">
                <a:srgbClr val="84CEFF"/>
              </a:gs>
              <a:gs pos="35001">
                <a:srgbClr val="AADBFF"/>
              </a:gs>
              <a:gs pos="100000">
                <a:srgbClr val="DCF0FF"/>
              </a:gs>
            </a:gsLst>
            <a:lin ang="16200000" scaled="1"/>
          </a:gradFill>
          <a:ln w="9525">
            <a:solidFill>
              <a:srgbClr val="0898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100" dirty="0" err="1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gorouter</a:t>
            </a:r>
            <a:endParaRPr lang="de-CH" sz="1100" dirty="0" smtClea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9" name="Shape 359"/>
          <p:cNvSpPr>
            <a:spLocks/>
          </p:cNvSpPr>
          <p:nvPr/>
        </p:nvSpPr>
        <p:spPr bwMode="auto">
          <a:xfrm>
            <a:off x="971600" y="3989467"/>
            <a:ext cx="1319213" cy="709613"/>
          </a:xfrm>
          <a:custGeom>
            <a:avLst/>
            <a:gdLst>
              <a:gd name="T0" fmla="*/ 250036 w 8245475"/>
              <a:gd name="T1" fmla="*/ 0 h 1500188"/>
              <a:gd name="T2" fmla="*/ 8245475 w 8245475"/>
              <a:gd name="T3" fmla="*/ 0 h 1500188"/>
              <a:gd name="T4" fmla="*/ 8245475 w 8245475"/>
              <a:gd name="T5" fmla="*/ 0 h 1500188"/>
              <a:gd name="T6" fmla="*/ 8245475 w 8245475"/>
              <a:gd name="T7" fmla="*/ 1250152 h 1500188"/>
              <a:gd name="T8" fmla="*/ 7995439 w 8245475"/>
              <a:gd name="T9" fmla="*/ 1500188 h 1500188"/>
              <a:gd name="T10" fmla="*/ 0 w 8245475"/>
              <a:gd name="T11" fmla="*/ 1500188 h 1500188"/>
              <a:gd name="T12" fmla="*/ 0 w 8245475"/>
              <a:gd name="T13" fmla="*/ 1500188 h 1500188"/>
              <a:gd name="T14" fmla="*/ 0 w 8245475"/>
              <a:gd name="T15" fmla="*/ 250036 h 1500188"/>
              <a:gd name="T16" fmla="*/ 250036 w 8245475"/>
              <a:gd name="T17" fmla="*/ 0 h 1500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45475"/>
              <a:gd name="T28" fmla="*/ 0 h 1500188"/>
              <a:gd name="T29" fmla="*/ 8245475 w 8245475"/>
              <a:gd name="T30" fmla="*/ 1500188 h 1500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45475" h="1500188">
                <a:moveTo>
                  <a:pt x="250036" y="0"/>
                </a:moveTo>
                <a:lnTo>
                  <a:pt x="8245475" y="0"/>
                </a:lnTo>
                <a:lnTo>
                  <a:pt x="8245475" y="1250152"/>
                </a:lnTo>
                <a:cubicBezTo>
                  <a:pt x="8245475" y="1388243"/>
                  <a:pt x="8133530" y="1500188"/>
                  <a:pt x="7995439" y="1500188"/>
                </a:cubicBezTo>
                <a:lnTo>
                  <a:pt x="0" y="1500188"/>
                </a:lnTo>
                <a:lnTo>
                  <a:pt x="0" y="250036"/>
                </a:lnTo>
                <a:cubicBezTo>
                  <a:pt x="0" y="111945"/>
                  <a:pt x="111945" y="0"/>
                  <a:pt x="250036" y="0"/>
                </a:cubicBezTo>
                <a:close/>
              </a:path>
            </a:pathLst>
          </a:custGeom>
          <a:gradFill rotWithShape="1">
            <a:gsLst>
              <a:gs pos="0">
                <a:srgbClr val="84CEFF"/>
              </a:gs>
              <a:gs pos="35001">
                <a:srgbClr val="AADBFF"/>
              </a:gs>
              <a:gs pos="100000">
                <a:srgbClr val="DCF0FF"/>
              </a:gs>
            </a:gsLst>
            <a:lin ang="16200000" scaled="1"/>
          </a:gradFill>
          <a:ln w="9525">
            <a:solidFill>
              <a:srgbClr val="0898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1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App 2</a:t>
            </a:r>
          </a:p>
        </p:txBody>
      </p:sp>
      <p:sp>
        <p:nvSpPr>
          <p:cNvPr id="50" name="Shape 359"/>
          <p:cNvSpPr>
            <a:spLocks/>
          </p:cNvSpPr>
          <p:nvPr/>
        </p:nvSpPr>
        <p:spPr bwMode="auto">
          <a:xfrm>
            <a:off x="5197004" y="3474944"/>
            <a:ext cx="1319210" cy="748622"/>
          </a:xfrm>
          <a:custGeom>
            <a:avLst/>
            <a:gdLst>
              <a:gd name="T0" fmla="*/ 250036 w 8245475"/>
              <a:gd name="T1" fmla="*/ 0 h 1500188"/>
              <a:gd name="T2" fmla="*/ 8245475 w 8245475"/>
              <a:gd name="T3" fmla="*/ 0 h 1500188"/>
              <a:gd name="T4" fmla="*/ 8245475 w 8245475"/>
              <a:gd name="T5" fmla="*/ 0 h 1500188"/>
              <a:gd name="T6" fmla="*/ 8245475 w 8245475"/>
              <a:gd name="T7" fmla="*/ 1250152 h 1500188"/>
              <a:gd name="T8" fmla="*/ 7995439 w 8245475"/>
              <a:gd name="T9" fmla="*/ 1500188 h 1500188"/>
              <a:gd name="T10" fmla="*/ 0 w 8245475"/>
              <a:gd name="T11" fmla="*/ 1500188 h 1500188"/>
              <a:gd name="T12" fmla="*/ 0 w 8245475"/>
              <a:gd name="T13" fmla="*/ 1500188 h 1500188"/>
              <a:gd name="T14" fmla="*/ 0 w 8245475"/>
              <a:gd name="T15" fmla="*/ 250036 h 1500188"/>
              <a:gd name="T16" fmla="*/ 250036 w 8245475"/>
              <a:gd name="T17" fmla="*/ 0 h 1500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45475"/>
              <a:gd name="T28" fmla="*/ 0 h 1500188"/>
              <a:gd name="T29" fmla="*/ 8245475 w 8245475"/>
              <a:gd name="T30" fmla="*/ 1500188 h 1500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45475" h="1500188">
                <a:moveTo>
                  <a:pt x="250036" y="0"/>
                </a:moveTo>
                <a:lnTo>
                  <a:pt x="8245475" y="0"/>
                </a:lnTo>
                <a:lnTo>
                  <a:pt x="8245475" y="1250152"/>
                </a:lnTo>
                <a:cubicBezTo>
                  <a:pt x="8245475" y="1388243"/>
                  <a:pt x="8133530" y="1500188"/>
                  <a:pt x="7995439" y="1500188"/>
                </a:cubicBezTo>
                <a:lnTo>
                  <a:pt x="0" y="1500188"/>
                </a:lnTo>
                <a:lnTo>
                  <a:pt x="0" y="250036"/>
                </a:lnTo>
                <a:cubicBezTo>
                  <a:pt x="0" y="111945"/>
                  <a:pt x="111945" y="0"/>
                  <a:pt x="250036" y="0"/>
                </a:cubicBezTo>
                <a:close/>
              </a:path>
            </a:pathLst>
          </a:custGeom>
          <a:gradFill rotWithShape="1">
            <a:gsLst>
              <a:gs pos="0">
                <a:srgbClr val="84CEFF"/>
              </a:gs>
              <a:gs pos="35001">
                <a:srgbClr val="AADBFF"/>
              </a:gs>
              <a:gs pos="100000">
                <a:srgbClr val="DCF0FF"/>
              </a:gs>
            </a:gsLst>
            <a:lin ang="16200000" scaled="1"/>
          </a:gradFill>
          <a:ln w="9525">
            <a:solidFill>
              <a:srgbClr val="0898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1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ELK Service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lang="de-CH" sz="10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de-CH" sz="1000" dirty="0" err="1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Logstash</a:t>
            </a:r>
            <a:r>
              <a:rPr lang="de-CH" sz="10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e-CH" sz="1000" dirty="0" err="1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endpoint</a:t>
            </a:r>
            <a:r>
              <a:rPr lang="de-CH" sz="1000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786151" y="2197862"/>
            <a:ext cx="813357" cy="629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4259114" y="3100761"/>
            <a:ext cx="937889" cy="7716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2290813" y="2826872"/>
            <a:ext cx="1308695" cy="6907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290812" y="3868759"/>
            <a:ext cx="2906190" cy="4755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2290811" y="3515781"/>
            <a:ext cx="2906191" cy="3529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850485" y="342958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Optional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86028" y="2068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Rectangle 9"/>
          <p:cNvSpPr/>
          <p:nvPr/>
        </p:nvSpPr>
        <p:spPr>
          <a:xfrm>
            <a:off x="3419872" y="4181581"/>
            <a:ext cx="27363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If type=CF-[RTR] / [STG]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	filter A -&gt; parsed-*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if type=SYSLOG RFC 3164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	filter B -&gt; parsed-*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If type=</a:t>
            </a:r>
            <a:r>
              <a:rPr lang="en-US" sz="1000" dirty="0" err="1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json</a:t>
            </a:r>
            <a:endParaRPr lang="en-US" sz="1000" dirty="0" smtClean="0">
              <a:solidFill>
                <a:srgbClr val="000000"/>
              </a:solidFill>
              <a:latin typeface="TheSans Swisscom" charset="0"/>
              <a:ea typeface="TheSans Swisscom" charset="0"/>
              <a:cs typeface="TheSans Swisscom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	filter C -&gt; parsed-*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Else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	filter D -&gt; unparsed-*</a:t>
            </a:r>
          </a:p>
          <a:p>
            <a:endParaRPr lang="en-US" sz="1000" dirty="0">
              <a:solidFill>
                <a:srgbClr val="000000"/>
              </a:solidFill>
              <a:latin typeface="TheSans Swisscom" charset="0"/>
              <a:ea typeface="TheSans Swisscom" charset="0"/>
              <a:cs typeface="TheSans Swisscom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A: </a:t>
            </a:r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Router logs, managed by Services Team</a:t>
            </a:r>
            <a:endParaRPr lang="en-US" sz="1000" dirty="0">
              <a:solidFill>
                <a:srgbClr val="000000"/>
              </a:solidFill>
              <a:latin typeface="TheSans Swisscom" charset="0"/>
              <a:ea typeface="TheSans Swisscom" charset="0"/>
              <a:cs typeface="TheSans Swisscom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B: </a:t>
            </a:r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syslog RFC 3164/5254 pattern either directly streamed from the app or via </a:t>
            </a:r>
            <a:r>
              <a:rPr lang="en-US" sz="1000" dirty="0" err="1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stdout</a:t>
            </a:r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 from the </a:t>
            </a:r>
            <a:r>
              <a:rPr lang="en-US" sz="1000" dirty="0" err="1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logregator</a:t>
            </a:r>
            <a:endParaRPr lang="en-US" sz="1000" dirty="0" smtClean="0">
              <a:solidFill>
                <a:srgbClr val="000000"/>
              </a:solidFill>
              <a:latin typeface="TheSans Swisscom" charset="0"/>
              <a:ea typeface="TheSans Swisscom" charset="0"/>
              <a:cs typeface="TheSans Swisscom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C: same as B but </a:t>
            </a:r>
            <a:r>
              <a:rPr lang="en-US" sz="1000" dirty="0" err="1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json</a:t>
            </a:r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 format</a:t>
            </a:r>
          </a:p>
          <a:p>
            <a:r>
              <a:rPr lang="en-US" sz="1000" dirty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D</a:t>
            </a:r>
            <a:r>
              <a:rPr lang="en-US" sz="1000" dirty="0" smtClean="0">
                <a:solidFill>
                  <a:srgbClr val="000000"/>
                </a:solidFill>
                <a:latin typeface="TheSans Swisscom" charset="0"/>
                <a:ea typeface="TheSans Swisscom" charset="0"/>
                <a:cs typeface="TheSans Swisscom" charset="0"/>
              </a:rPr>
              <a:t>: unparsed/untagged logs</a:t>
            </a:r>
            <a:endParaRPr lang="en-US" sz="1000" dirty="0">
              <a:latin typeface="TheSans Swisscom" charset="0"/>
              <a:ea typeface="TheSans Swisscom" charset="0"/>
              <a:cs typeface="TheSans Swisscom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S57hWIw0Kj.rPNg_9SJ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S57hWIw0Kj.rPNg_9S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lBwSoqhUK.8jOiaUCVN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a.bfUS0itD.w9FL1v4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1.02.2010 09:37:25"/>
  <p:tag name="VCTMASTER" val="Blank"/>
  <p:tag name="VCT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QSsctGzU69jqf9MacSF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3_xJrxGYUqS1pzLHAbJa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S57hWIw0Kj.rPNg_9SJ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VZu_sJDUiHbiqmfhbFBw"/>
</p:tagLst>
</file>

<file path=ppt/theme/theme1.xml><?xml version="1.0" encoding="utf-8"?>
<a:theme xmlns:a="http://schemas.openxmlformats.org/drawingml/2006/main" name="12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wisscom_PPT_SAP">
  <a:themeElements>
    <a:clrScheme name="Swisscom">
      <a:dk1>
        <a:sysClr val="windowText" lastClr="000000"/>
      </a:dk1>
      <a:lt1>
        <a:sysClr val="window" lastClr="FFFFFF"/>
      </a:lt1>
      <a:dk2>
        <a:srgbClr val="001155"/>
      </a:dk2>
      <a:lt2>
        <a:srgbClr val="BBBBBB"/>
      </a:lt2>
      <a:accent1>
        <a:srgbClr val="11AAFF"/>
      </a:accent1>
      <a:accent2>
        <a:srgbClr val="11AAFF"/>
      </a:accent2>
      <a:accent3>
        <a:srgbClr val="551166"/>
      </a:accent3>
      <a:accent4>
        <a:srgbClr val="666666"/>
      </a:accent4>
      <a:accent5>
        <a:srgbClr val="44BBFF"/>
      </a:accent5>
      <a:accent6>
        <a:srgbClr val="77CCFF"/>
      </a:accent6>
      <a:hlink>
        <a:srgbClr val="551166"/>
      </a:hlink>
      <a:folHlink>
        <a:srgbClr val="551166"/>
      </a:folHlink>
    </a:clrScheme>
    <a:fontScheme name="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7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wisscom_PPT_Neutral">
  <a:themeElements>
    <a:clrScheme name="Default Design 1">
      <a:dk1>
        <a:srgbClr val="001155"/>
      </a:dk1>
      <a:lt1>
        <a:srgbClr val="FFFFFF"/>
      </a:lt1>
      <a:dk2>
        <a:srgbClr val="001155"/>
      </a:dk2>
      <a:lt2>
        <a:srgbClr val="555555"/>
      </a:lt2>
      <a:accent1>
        <a:srgbClr val="FFFFFF"/>
      </a:accent1>
      <a:accent2>
        <a:srgbClr val="11AAFF"/>
      </a:accent2>
      <a:accent3>
        <a:srgbClr val="FFFFFF"/>
      </a:accent3>
      <a:accent4>
        <a:srgbClr val="000D47"/>
      </a:accent4>
      <a:accent5>
        <a:srgbClr val="FFFFFF"/>
      </a:accent5>
      <a:accent6>
        <a:srgbClr val="0E9AE7"/>
      </a:accent6>
      <a:hlink>
        <a:srgbClr val="551166"/>
      </a:hlink>
      <a:folHlink>
        <a:srgbClr val="DD1122"/>
      </a:folHlink>
    </a:clrScheme>
    <a:fontScheme name="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Swisscom_PPT_SAP">
  <a:themeElements>
    <a:clrScheme name="Swisscom">
      <a:dk1>
        <a:sysClr val="windowText" lastClr="000000"/>
      </a:dk1>
      <a:lt1>
        <a:sysClr val="window" lastClr="FFFFFF"/>
      </a:lt1>
      <a:dk2>
        <a:srgbClr val="001155"/>
      </a:dk2>
      <a:lt2>
        <a:srgbClr val="BBBBBB"/>
      </a:lt2>
      <a:accent1>
        <a:srgbClr val="11AAFF"/>
      </a:accent1>
      <a:accent2>
        <a:srgbClr val="11AAFF"/>
      </a:accent2>
      <a:accent3>
        <a:srgbClr val="551166"/>
      </a:accent3>
      <a:accent4>
        <a:srgbClr val="666666"/>
      </a:accent4>
      <a:accent5>
        <a:srgbClr val="44BBFF"/>
      </a:accent5>
      <a:accent6>
        <a:srgbClr val="77CCFF"/>
      </a:accent6>
      <a:hlink>
        <a:srgbClr val="551166"/>
      </a:hlink>
      <a:folHlink>
        <a:srgbClr val="551166"/>
      </a:folHlink>
    </a:clrScheme>
    <a:fontScheme name="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5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inimal-Cloud">
  <a:themeElements>
    <a:clrScheme name="1_Default Design 1">
      <a:dk1>
        <a:srgbClr val="001155"/>
      </a:dk1>
      <a:lt1>
        <a:srgbClr val="FFFFFF"/>
      </a:lt1>
      <a:dk2>
        <a:srgbClr val="001155"/>
      </a:dk2>
      <a:lt2>
        <a:srgbClr val="555555"/>
      </a:lt2>
      <a:accent1>
        <a:srgbClr val="FFFFFF"/>
      </a:accent1>
      <a:accent2>
        <a:srgbClr val="11AAFF"/>
      </a:accent2>
      <a:accent3>
        <a:srgbClr val="FFFFFF"/>
      </a:accent3>
      <a:accent4>
        <a:srgbClr val="000D47"/>
      </a:accent4>
      <a:accent5>
        <a:srgbClr val="FFFFFF"/>
      </a:accent5>
      <a:accent6>
        <a:srgbClr val="0E9AE7"/>
      </a:accent6>
      <a:hlink>
        <a:srgbClr val="551166"/>
      </a:hlink>
      <a:folHlink>
        <a:srgbClr val="DD1122"/>
      </a:folHlink>
    </a:clrScheme>
    <a:fontScheme name="1_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1_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3_Default Design">
  <a:themeElements>
    <a:clrScheme name="13_Default Design 1">
      <a:dk1>
        <a:srgbClr val="001155"/>
      </a:dk1>
      <a:lt1>
        <a:srgbClr val="FFFFFF"/>
      </a:lt1>
      <a:dk2>
        <a:srgbClr val="001155"/>
      </a:dk2>
      <a:lt2>
        <a:srgbClr val="555555"/>
      </a:lt2>
      <a:accent1>
        <a:srgbClr val="FFFFFF"/>
      </a:accent1>
      <a:accent2>
        <a:srgbClr val="11AAFF"/>
      </a:accent2>
      <a:accent3>
        <a:srgbClr val="FFFFFF"/>
      </a:accent3>
      <a:accent4>
        <a:srgbClr val="000D47"/>
      </a:accent4>
      <a:accent5>
        <a:srgbClr val="FFFFFF"/>
      </a:accent5>
      <a:accent6>
        <a:srgbClr val="0E9AE7"/>
      </a:accent6>
      <a:hlink>
        <a:srgbClr val="551166"/>
      </a:hlink>
      <a:folHlink>
        <a:srgbClr val="DD1122"/>
      </a:folHlink>
    </a:clrScheme>
    <a:fontScheme name="13_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anose="020B050004030306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anose="020B0500040303060204" pitchFamily="34" charset="0"/>
          </a:defRPr>
        </a:defPPr>
      </a:lstStyle>
    </a:lnDef>
  </a:objectDefaults>
  <a:extraClrSchemeLst>
    <a:extraClrScheme>
      <a:clrScheme name="13_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wisscom_PPT_SAP">
  <a:themeElements>
    <a:clrScheme name="Swisscom">
      <a:dk1>
        <a:sysClr val="windowText" lastClr="000000"/>
      </a:dk1>
      <a:lt1>
        <a:sysClr val="window" lastClr="FFFFFF"/>
      </a:lt1>
      <a:dk2>
        <a:srgbClr val="001155"/>
      </a:dk2>
      <a:lt2>
        <a:srgbClr val="BBBBBB"/>
      </a:lt2>
      <a:accent1>
        <a:srgbClr val="11AAFF"/>
      </a:accent1>
      <a:accent2>
        <a:srgbClr val="11AAFF"/>
      </a:accent2>
      <a:accent3>
        <a:srgbClr val="551166"/>
      </a:accent3>
      <a:accent4>
        <a:srgbClr val="666666"/>
      </a:accent4>
      <a:accent5>
        <a:srgbClr val="44BBFF"/>
      </a:accent5>
      <a:accent6>
        <a:srgbClr val="77CCFF"/>
      </a:accent6>
      <a:hlink>
        <a:srgbClr val="551166"/>
      </a:hlink>
      <a:folHlink>
        <a:srgbClr val="551166"/>
      </a:folHlink>
    </a:clrScheme>
    <a:fontScheme name="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6_Blank">
  <a:themeElements>
    <a:clrScheme name="swisscom_standard_aus_guide">
      <a:dk1>
        <a:srgbClr val="001155"/>
      </a:dk1>
      <a:lt1>
        <a:sysClr val="window" lastClr="FFFFFF"/>
      </a:lt1>
      <a:dk2>
        <a:srgbClr val="DD1122"/>
      </a:dk2>
      <a:lt2>
        <a:srgbClr val="551166"/>
      </a:lt2>
      <a:accent1>
        <a:srgbClr val="001155"/>
      </a:accent1>
      <a:accent2>
        <a:srgbClr val="11AAFF"/>
      </a:accent2>
      <a:accent3>
        <a:srgbClr val="77CCFF"/>
      </a:accent3>
      <a:accent4>
        <a:srgbClr val="333333"/>
      </a:accent4>
      <a:accent5>
        <a:srgbClr val="666666"/>
      </a:accent5>
      <a:accent6>
        <a:srgbClr val="BBBBBB"/>
      </a:accent6>
      <a:hlink>
        <a:srgbClr val="001155"/>
      </a:hlink>
      <a:folHlink>
        <a:srgbClr val="666666"/>
      </a:folHlink>
    </a:clrScheme>
    <a:fontScheme name="Blank">
      <a:majorFont>
        <a:latin typeface="TheSans Swisscom Light"/>
        <a:ea typeface="ＭＳ Ｐゴシック"/>
        <a:cs typeface=""/>
      </a:majorFont>
      <a:minorFont>
        <a:latin typeface="TheSans Swiss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327D"/>
        </a:solidFill>
        <a:ln w="25400" cap="flat" cmpd="sng" algn="ctr">
          <a:noFill/>
          <a:prstDash val="solid"/>
        </a:ln>
        <a:effectLst/>
      </a:spPr>
      <a:bodyPr lIns="36000" tIns="36000" rIns="36000" bIns="36000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1000" kern="0" dirty="0" smtClean="0">
            <a:solidFill>
              <a:prstClr val="white"/>
            </a:solidFill>
            <a:latin typeface="Arial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heSans Swisscom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Swisscom_PPT_Neutral">
  <a:themeElements>
    <a:clrScheme name="Default Design 1">
      <a:dk1>
        <a:srgbClr val="001155"/>
      </a:dk1>
      <a:lt1>
        <a:srgbClr val="FFFFFF"/>
      </a:lt1>
      <a:dk2>
        <a:srgbClr val="001155"/>
      </a:dk2>
      <a:lt2>
        <a:srgbClr val="555555"/>
      </a:lt2>
      <a:accent1>
        <a:srgbClr val="FFFFFF"/>
      </a:accent1>
      <a:accent2>
        <a:srgbClr val="11AAFF"/>
      </a:accent2>
      <a:accent3>
        <a:srgbClr val="FFFFFF"/>
      </a:accent3>
      <a:accent4>
        <a:srgbClr val="000D47"/>
      </a:accent4>
      <a:accent5>
        <a:srgbClr val="FFFFFF"/>
      </a:accent5>
      <a:accent6>
        <a:srgbClr val="0E9AE7"/>
      </a:accent6>
      <a:hlink>
        <a:srgbClr val="551166"/>
      </a:hlink>
      <a:folHlink>
        <a:srgbClr val="DD1122"/>
      </a:folHlink>
    </a:clrScheme>
    <a:fontScheme name="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itchFamily="34" charset="0"/>
          </a:defRPr>
        </a:defPPr>
      </a:lstStyle>
    </a:lnDef>
  </a:objectDefaults>
  <a:extraClrSchemeLst>
    <a:extraClrScheme>
      <a:clrScheme name="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Default Design">
  <a:themeElements>
    <a:clrScheme name="13_Default Design 1">
      <a:dk1>
        <a:srgbClr val="001155"/>
      </a:dk1>
      <a:lt1>
        <a:srgbClr val="FFFFFF"/>
      </a:lt1>
      <a:dk2>
        <a:srgbClr val="001155"/>
      </a:dk2>
      <a:lt2>
        <a:srgbClr val="555555"/>
      </a:lt2>
      <a:accent1>
        <a:srgbClr val="FFFFFF"/>
      </a:accent1>
      <a:accent2>
        <a:srgbClr val="11AAFF"/>
      </a:accent2>
      <a:accent3>
        <a:srgbClr val="FFFFFF"/>
      </a:accent3>
      <a:accent4>
        <a:srgbClr val="000D47"/>
      </a:accent4>
      <a:accent5>
        <a:srgbClr val="FFFFFF"/>
      </a:accent5>
      <a:accent6>
        <a:srgbClr val="0E9AE7"/>
      </a:accent6>
      <a:hlink>
        <a:srgbClr val="551166"/>
      </a:hlink>
      <a:folHlink>
        <a:srgbClr val="DD1122"/>
      </a:folHlink>
    </a:clrScheme>
    <a:fontScheme name="13_Default Design">
      <a:majorFont>
        <a:latin typeface="TheSans Swisscom Light"/>
        <a:ea typeface=""/>
        <a:cs typeface=""/>
      </a:majorFont>
      <a:minorFont>
        <a:latin typeface="TheSans Swiss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anose="020B050004030306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1778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 Swisscom" panose="020B0500040303060204" pitchFamily="34" charset="0"/>
          </a:defRPr>
        </a:defPPr>
      </a:lstStyle>
    </a:lnDef>
  </a:objectDefaults>
  <a:extraClrSchemeLst>
    <a:extraClrScheme>
      <a:clrScheme name="13_Default Design 1">
        <a:dk1>
          <a:srgbClr val="001155"/>
        </a:dk1>
        <a:lt1>
          <a:srgbClr val="FFFFFF"/>
        </a:lt1>
        <a:dk2>
          <a:srgbClr val="001155"/>
        </a:dk2>
        <a:lt2>
          <a:srgbClr val="555555"/>
        </a:lt2>
        <a:accent1>
          <a:srgbClr val="FFFFFF"/>
        </a:accent1>
        <a:accent2>
          <a:srgbClr val="11AAFF"/>
        </a:accent2>
        <a:accent3>
          <a:srgbClr val="FFFFFF"/>
        </a:accent3>
        <a:accent4>
          <a:srgbClr val="000D47"/>
        </a:accent4>
        <a:accent5>
          <a:srgbClr val="FFFFFF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555555"/>
        </a:dk1>
        <a:lt1>
          <a:srgbClr val="FFFFFF"/>
        </a:lt1>
        <a:dk2>
          <a:srgbClr val="001155"/>
        </a:dk2>
        <a:lt2>
          <a:srgbClr val="FFFFFF"/>
        </a:lt2>
        <a:accent1>
          <a:srgbClr val="001155"/>
        </a:accent1>
        <a:accent2>
          <a:srgbClr val="11AAFF"/>
        </a:accent2>
        <a:accent3>
          <a:srgbClr val="AAAAB4"/>
        </a:accent3>
        <a:accent4>
          <a:srgbClr val="DADADA"/>
        </a:accent4>
        <a:accent5>
          <a:srgbClr val="AAAAB4"/>
        </a:accent5>
        <a:accent6>
          <a:srgbClr val="0E9AE7"/>
        </a:accent6>
        <a:hlink>
          <a:srgbClr val="551166"/>
        </a:hlink>
        <a:folHlink>
          <a:srgbClr val="DD112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TheSans Swisscom</vt:lpstr>
      <vt:lpstr>TheSans Swisscom Light</vt:lpstr>
      <vt:lpstr>12_Blank</vt:lpstr>
      <vt:lpstr>14_Blank</vt:lpstr>
      <vt:lpstr>15_Blank</vt:lpstr>
      <vt:lpstr>Minimal-Cloud</vt:lpstr>
      <vt:lpstr>13_Default Design</vt:lpstr>
      <vt:lpstr>Swisscom_PPT_SAP</vt:lpstr>
      <vt:lpstr>16_Blank</vt:lpstr>
      <vt:lpstr>4_Swisscom_PPT_Neutral</vt:lpstr>
      <vt:lpstr>14_Default Design</vt:lpstr>
      <vt:lpstr>1_Swisscom_PPT_SAP</vt:lpstr>
      <vt:lpstr>17_Blank</vt:lpstr>
      <vt:lpstr>5_Swisscom_PPT_Neutral</vt:lpstr>
      <vt:lpstr>13_Blank</vt:lpstr>
      <vt:lpstr>2_Swisscom_PPT_SAP</vt:lpstr>
      <vt:lpstr>think-cell Slide</vt:lpstr>
      <vt:lpstr>ELK Application Logging</vt:lpstr>
    </vt:vector>
  </TitlesOfParts>
  <Company>Swisscom (Schweiz)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Lukas.Lehmann@swisscom.com</dc:creator>
  <cp:lastModifiedBy>Bremgartner Lucas, ENT-NTC-PHC-PFD-ELR</cp:lastModifiedBy>
  <cp:revision>191</cp:revision>
  <dcterms:created xsi:type="dcterms:W3CDTF">2014-11-15T10:25:33Z</dcterms:created>
  <dcterms:modified xsi:type="dcterms:W3CDTF">2016-08-10T14:34:41Z</dcterms:modified>
</cp:coreProperties>
</file>