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0" r:id="rId2"/>
    <p:sldId id="257" r:id="rId3"/>
    <p:sldId id="263" r:id="rId4"/>
    <p:sldId id="264" r:id="rId5"/>
    <p:sldId id="265" r:id="rId6"/>
    <p:sldId id="266" r:id="rId7"/>
    <p:sldId id="267" r:id="rId8"/>
    <p:sldId id="268" r:id="rId9"/>
    <p:sldId id="269" r:id="rId10"/>
    <p:sldId id="270" r:id="rId11"/>
    <p:sldId id="272" r:id="rId12"/>
    <p:sldId id="273" r:id="rId13"/>
    <p:sldId id="274" r:id="rId14"/>
    <p:sldId id="275" r:id="rId15"/>
    <p:sldId id="276"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00906"/>
            <a:ext cx="9905998" cy="1478570"/>
          </a:xfrm>
        </p:spPr>
        <p:txBody>
          <a:bodyPr>
            <a:noAutofit/>
          </a:bodyPr>
          <a:lstStyle/>
          <a:p>
            <a:r>
              <a:rPr lang="en-US" sz="6000" b="1" dirty="0">
                <a:solidFill>
                  <a:schemeClr val="bg1"/>
                </a:solidFill>
              </a:rPr>
              <a:t>My Dream Company</a:t>
            </a:r>
            <a:br>
              <a:rPr lang="en-US" sz="6000" b="1" dirty="0">
                <a:solidFill>
                  <a:schemeClr val="bg1"/>
                </a:solidFill>
              </a:rPr>
            </a:br>
            <a:endParaRPr lang="en-US" sz="6000" dirty="0">
              <a:solidFill>
                <a:schemeClr val="bg1"/>
              </a:solidFill>
            </a:endParaRPr>
          </a:p>
        </p:txBody>
      </p:sp>
      <p:pic>
        <p:nvPicPr>
          <p:cNvPr id="3076" name="Picture 4" descr="Image result for amaz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1183" y="2785674"/>
            <a:ext cx="7146458" cy="315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921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Inventory Model</a:t>
            </a:r>
          </a:p>
        </p:txBody>
      </p:sp>
      <p:pic>
        <p:nvPicPr>
          <p:cNvPr id="4" name="Content Placeholder 3"/>
          <p:cNvPicPr>
            <a:picLocks noGrp="1" noChangeAspect="1"/>
          </p:cNvPicPr>
          <p:nvPr>
            <p:ph idx="1"/>
          </p:nvPr>
        </p:nvPicPr>
        <p:blipFill>
          <a:blip r:embed="rId2"/>
          <a:stretch>
            <a:fillRect/>
          </a:stretch>
        </p:blipFill>
        <p:spPr>
          <a:xfrm>
            <a:off x="2829991" y="2097088"/>
            <a:ext cx="5211349" cy="3519996"/>
          </a:xfrm>
          <a:prstGeom prst="rect">
            <a:avLst/>
          </a:prstGeom>
        </p:spPr>
      </p:pic>
      <p:sp>
        <p:nvSpPr>
          <p:cNvPr id="5" name="Rectangle 4"/>
          <p:cNvSpPr/>
          <p:nvPr/>
        </p:nvSpPr>
        <p:spPr>
          <a:xfrm>
            <a:off x="3048000" y="3105835"/>
            <a:ext cx="6096000" cy="646331"/>
          </a:xfrm>
          <a:prstGeom prst="rect">
            <a:avLst/>
          </a:prstGeom>
        </p:spPr>
        <p:txBody>
          <a:bodyPr>
            <a:spAutoFit/>
          </a:bodyPr>
          <a:lstStyle/>
          <a:p>
            <a:r>
              <a:rPr lang="en-US" dirty="0">
                <a:latin typeface="Arial" panose="020B0604020202020204" pitchFamily="34" charset="0"/>
              </a:rPr>
              <a:t>Inventory Aggregation respond to fluctuation in</a:t>
            </a:r>
          </a:p>
          <a:p>
            <a:r>
              <a:rPr lang="en-US" dirty="0">
                <a:latin typeface="Arial" panose="020B0604020202020204" pitchFamily="34" charset="0"/>
              </a:rPr>
              <a:t>demand with lower level of safety stock.</a:t>
            </a:r>
            <a:endParaRPr lang="en-US" dirty="0"/>
          </a:p>
        </p:txBody>
      </p:sp>
      <p:sp>
        <p:nvSpPr>
          <p:cNvPr id="6" name="Rectangle 5"/>
          <p:cNvSpPr/>
          <p:nvPr/>
        </p:nvSpPr>
        <p:spPr>
          <a:xfrm>
            <a:off x="2523565" y="5617084"/>
            <a:ext cx="7064188" cy="646331"/>
          </a:xfrm>
          <a:prstGeom prst="rect">
            <a:avLst/>
          </a:prstGeom>
        </p:spPr>
        <p:txBody>
          <a:bodyPr wrap="square">
            <a:spAutoFit/>
          </a:bodyPr>
          <a:lstStyle/>
          <a:p>
            <a:r>
              <a:rPr lang="en-US" dirty="0">
                <a:latin typeface="Arial" panose="020B0604020202020204" pitchFamily="34" charset="0"/>
              </a:rPr>
              <a:t>Inventory Aggregation respond to fluctuation in</a:t>
            </a:r>
          </a:p>
          <a:p>
            <a:r>
              <a:rPr lang="en-US" dirty="0">
                <a:latin typeface="Arial" panose="020B0604020202020204" pitchFamily="34" charset="0"/>
              </a:rPr>
              <a:t>demand with lower level of safety stock.</a:t>
            </a:r>
            <a:endParaRPr lang="en-US" dirty="0"/>
          </a:p>
        </p:txBody>
      </p:sp>
    </p:spTree>
    <p:extLst>
      <p:ext uri="{BB962C8B-B14F-4D97-AF65-F5344CB8AC3E}">
        <p14:creationId xmlns:p14="http://schemas.microsoft.com/office/powerpoint/2010/main" val="397665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a:t>
            </a:r>
          </a:p>
        </p:txBody>
      </p:sp>
      <p:pic>
        <p:nvPicPr>
          <p:cNvPr id="4" name="Content Placeholder 3"/>
          <p:cNvPicPr>
            <a:picLocks noGrp="1" noChangeAspect="1"/>
          </p:cNvPicPr>
          <p:nvPr>
            <p:ph idx="1"/>
          </p:nvPr>
        </p:nvPicPr>
        <p:blipFill>
          <a:blip r:embed="rId2"/>
          <a:stretch>
            <a:fillRect/>
          </a:stretch>
        </p:blipFill>
        <p:spPr>
          <a:xfrm>
            <a:off x="3251308" y="2299375"/>
            <a:ext cx="5686209" cy="3441938"/>
          </a:xfrm>
          <a:prstGeom prst="rect">
            <a:avLst/>
          </a:prstGeom>
        </p:spPr>
      </p:pic>
    </p:spTree>
    <p:extLst>
      <p:ext uri="{BB962C8B-B14F-4D97-AF65-F5344CB8AC3E}">
        <p14:creationId xmlns:p14="http://schemas.microsoft.com/office/powerpoint/2010/main" val="93978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Partners</a:t>
            </a:r>
          </a:p>
        </p:txBody>
      </p:sp>
      <p:pic>
        <p:nvPicPr>
          <p:cNvPr id="4" name="Content Placeholder 3"/>
          <p:cNvPicPr>
            <a:picLocks noGrp="1" noChangeAspect="1"/>
          </p:cNvPicPr>
          <p:nvPr>
            <p:ph idx="1"/>
          </p:nvPr>
        </p:nvPicPr>
        <p:blipFill>
          <a:blip r:embed="rId2"/>
          <a:stretch>
            <a:fillRect/>
          </a:stretch>
        </p:blipFill>
        <p:spPr>
          <a:xfrm>
            <a:off x="2353954" y="2097087"/>
            <a:ext cx="7032093" cy="3653471"/>
          </a:xfrm>
          <a:prstGeom prst="rect">
            <a:avLst/>
          </a:prstGeom>
        </p:spPr>
      </p:pic>
    </p:spTree>
    <p:extLst>
      <p:ext uri="{BB962C8B-B14F-4D97-AF65-F5344CB8AC3E}">
        <p14:creationId xmlns:p14="http://schemas.microsoft.com/office/powerpoint/2010/main" val="55139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Technology</a:t>
            </a:r>
          </a:p>
        </p:txBody>
      </p:sp>
      <p:sp>
        <p:nvSpPr>
          <p:cNvPr id="3" name="Content Placeholder 2"/>
          <p:cNvSpPr>
            <a:spLocks noGrp="1"/>
          </p:cNvSpPr>
          <p:nvPr>
            <p:ph idx="1"/>
          </p:nvPr>
        </p:nvSpPr>
        <p:spPr/>
        <p:txBody>
          <a:bodyPr/>
          <a:lstStyle/>
          <a:p>
            <a:r>
              <a:rPr lang="en-US" dirty="0"/>
              <a:t>It has world’s largest Linux Database, with a </a:t>
            </a:r>
            <a:r>
              <a:rPr lang="en-US" dirty="0" smtClean="0"/>
              <a:t>total capacity </a:t>
            </a:r>
            <a:r>
              <a:rPr lang="en-US" dirty="0"/>
              <a:t>of </a:t>
            </a:r>
            <a:r>
              <a:rPr lang="en-US" dirty="0" smtClean="0"/>
              <a:t>7.8 </a:t>
            </a:r>
            <a:r>
              <a:rPr lang="en-US" dirty="0"/>
              <a:t>terabytes, 18.5 TB and 24.7 </a:t>
            </a:r>
            <a:r>
              <a:rPr lang="en-US" dirty="0" smtClean="0"/>
              <a:t>TB respectively.</a:t>
            </a:r>
          </a:p>
          <a:p>
            <a:r>
              <a:rPr lang="en-US" dirty="0"/>
              <a:t>The Central Amazon Data warehouse is made </a:t>
            </a:r>
            <a:r>
              <a:rPr lang="en-US" dirty="0" smtClean="0"/>
              <a:t>up of </a:t>
            </a:r>
            <a:r>
              <a:rPr lang="en-US" dirty="0"/>
              <a:t>28 </a:t>
            </a:r>
            <a:r>
              <a:rPr lang="en-US" dirty="0" err="1"/>
              <a:t>Hewelett</a:t>
            </a:r>
            <a:r>
              <a:rPr lang="en-US" dirty="0"/>
              <a:t> Packard server, with four CPUs </a:t>
            </a:r>
            <a:r>
              <a:rPr lang="en-US" dirty="0" smtClean="0"/>
              <a:t>per node</a:t>
            </a:r>
            <a:r>
              <a:rPr lang="en-US" dirty="0"/>
              <a:t>, running Oracle 9i database software.</a:t>
            </a:r>
          </a:p>
        </p:txBody>
      </p:sp>
    </p:spTree>
    <p:extLst>
      <p:ext uri="{BB962C8B-B14F-4D97-AF65-F5344CB8AC3E}">
        <p14:creationId xmlns:p14="http://schemas.microsoft.com/office/powerpoint/2010/main" val="46025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international stores of</a:t>
            </a:r>
            <a:br>
              <a:rPr lang="en-US" dirty="0"/>
            </a:br>
            <a:r>
              <a:rPr lang="en-US" dirty="0"/>
              <a:t>Amazon.com</a:t>
            </a:r>
          </a:p>
        </p:txBody>
      </p:sp>
      <p:sp>
        <p:nvSpPr>
          <p:cNvPr id="3" name="Content Placeholder 2"/>
          <p:cNvSpPr>
            <a:spLocks noGrp="1"/>
          </p:cNvSpPr>
          <p:nvPr>
            <p:ph idx="1"/>
          </p:nvPr>
        </p:nvSpPr>
        <p:spPr/>
        <p:txBody>
          <a:bodyPr>
            <a:normAutofit fontScale="70000" lnSpcReduction="20000"/>
          </a:bodyPr>
          <a:lstStyle/>
          <a:p>
            <a:r>
              <a:rPr lang="pt-BR" dirty="0"/>
              <a:t>Amazon Canada, Amazon France, Amazon </a:t>
            </a:r>
            <a:r>
              <a:rPr lang="pt-BR" dirty="0" smtClean="0"/>
              <a:t>UK, </a:t>
            </a:r>
            <a:r>
              <a:rPr lang="en-US" dirty="0" smtClean="0"/>
              <a:t>Amazon </a:t>
            </a:r>
            <a:r>
              <a:rPr lang="en-US" dirty="0"/>
              <a:t>Japan, </a:t>
            </a:r>
            <a:r>
              <a:rPr lang="en-US" dirty="0" smtClean="0"/>
              <a:t>Amazon </a:t>
            </a:r>
            <a:r>
              <a:rPr lang="en-US" dirty="0"/>
              <a:t>Germany</a:t>
            </a:r>
            <a:r>
              <a:rPr lang="en-US" dirty="0" smtClean="0"/>
              <a:t>.</a:t>
            </a:r>
          </a:p>
          <a:p>
            <a:r>
              <a:rPr lang="en-US" dirty="0"/>
              <a:t>Reasons:</a:t>
            </a:r>
          </a:p>
          <a:p>
            <a:pPr marL="0" indent="0">
              <a:buNone/>
            </a:pPr>
            <a:r>
              <a:rPr lang="en-US" dirty="0"/>
              <a:t> </a:t>
            </a:r>
            <a:r>
              <a:rPr lang="en-US" i="1" dirty="0"/>
              <a:t>The Mother-Tongue Issue</a:t>
            </a:r>
          </a:p>
          <a:p>
            <a:pPr marL="0" indent="0">
              <a:buNone/>
            </a:pPr>
            <a:r>
              <a:rPr lang="en-US" dirty="0"/>
              <a:t> </a:t>
            </a:r>
            <a:r>
              <a:rPr lang="en-US" i="1" dirty="0"/>
              <a:t>The Shipping Issue</a:t>
            </a:r>
          </a:p>
          <a:p>
            <a:pPr marL="0" indent="0">
              <a:buNone/>
            </a:pPr>
            <a:r>
              <a:rPr lang="en-US" dirty="0"/>
              <a:t> </a:t>
            </a:r>
            <a:r>
              <a:rPr lang="en-US" i="1" dirty="0"/>
              <a:t>The Currency Issue</a:t>
            </a:r>
          </a:p>
          <a:p>
            <a:pPr marL="0" indent="0">
              <a:buNone/>
            </a:pPr>
            <a:r>
              <a:rPr lang="en-US" dirty="0"/>
              <a:t> </a:t>
            </a:r>
            <a:r>
              <a:rPr lang="en-US" i="1" dirty="0"/>
              <a:t>The Local Product Issue</a:t>
            </a:r>
          </a:p>
          <a:p>
            <a:pPr marL="0" indent="0">
              <a:buNone/>
            </a:pPr>
            <a:r>
              <a:rPr lang="en-US" dirty="0"/>
              <a:t> </a:t>
            </a:r>
            <a:r>
              <a:rPr lang="en-US" i="1" dirty="0"/>
              <a:t>The National Pride Issue</a:t>
            </a:r>
          </a:p>
          <a:p>
            <a:pPr marL="0" indent="0">
              <a:buNone/>
            </a:pPr>
            <a:r>
              <a:rPr lang="en-US" dirty="0"/>
              <a:t> </a:t>
            </a:r>
            <a:r>
              <a:rPr lang="en-US" i="1" dirty="0"/>
              <a:t>Proper inventory control</a:t>
            </a:r>
            <a:endParaRPr lang="en-US" dirty="0"/>
          </a:p>
        </p:txBody>
      </p:sp>
    </p:spTree>
    <p:extLst>
      <p:ext uri="{BB962C8B-B14F-4D97-AF65-F5344CB8AC3E}">
        <p14:creationId xmlns:p14="http://schemas.microsoft.com/office/powerpoint/2010/main" val="28536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Amazon </a:t>
            </a:r>
            <a:r>
              <a:rPr lang="en-US" dirty="0" smtClean="0"/>
              <a:t>Technology Architecture16</a:t>
            </a:r>
            <a:endParaRPr lang="en-US" dirty="0"/>
          </a:p>
        </p:txBody>
      </p:sp>
      <p:pic>
        <p:nvPicPr>
          <p:cNvPr id="4" name="Content Placeholder 3"/>
          <p:cNvPicPr>
            <a:picLocks noGrp="1" noChangeAspect="1"/>
          </p:cNvPicPr>
          <p:nvPr>
            <p:ph idx="1"/>
          </p:nvPr>
        </p:nvPicPr>
        <p:blipFill>
          <a:blip r:embed="rId2"/>
          <a:stretch>
            <a:fillRect/>
          </a:stretch>
        </p:blipFill>
        <p:spPr>
          <a:xfrm>
            <a:off x="1896034" y="2249487"/>
            <a:ext cx="8767483" cy="3936159"/>
          </a:xfrm>
          <a:prstGeom prst="rect">
            <a:avLst/>
          </a:prstGeom>
        </p:spPr>
      </p:pic>
    </p:spTree>
    <p:extLst>
      <p:ext uri="{BB962C8B-B14F-4D97-AF65-F5344CB8AC3E}">
        <p14:creationId xmlns:p14="http://schemas.microsoft.com/office/powerpoint/2010/main" val="4238470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deals the supply </a:t>
            </a:r>
            <a:r>
              <a:rPr lang="en-US" b="1" dirty="0" smtClean="0"/>
              <a:t>chains with </a:t>
            </a:r>
            <a:r>
              <a:rPr lang="en-US" b="1" dirty="0"/>
              <a:t>fluctuating demand?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Amazon.com carries high-demand title </a:t>
            </a:r>
            <a:r>
              <a:rPr lang="en-US" dirty="0" smtClean="0"/>
              <a:t>in inventory</a:t>
            </a:r>
            <a:r>
              <a:rPr lang="en-US" dirty="0"/>
              <a:t>, whereas it purchases </a:t>
            </a:r>
            <a:r>
              <a:rPr lang="en-US" dirty="0" smtClean="0"/>
              <a:t>lowed </a:t>
            </a:r>
            <a:r>
              <a:rPr lang="en-US" dirty="0" smtClean="0"/>
              <a:t>man titles </a:t>
            </a:r>
            <a:r>
              <a:rPr lang="en-US" dirty="0"/>
              <a:t>from distributor </a:t>
            </a:r>
            <a:r>
              <a:rPr lang="en-US" dirty="0" smtClean="0"/>
              <a:t>in response </a:t>
            </a:r>
            <a:r>
              <a:rPr lang="en-US" dirty="0"/>
              <a:t>to a customer orders .</a:t>
            </a:r>
          </a:p>
          <a:p>
            <a:r>
              <a:rPr lang="en-US" dirty="0"/>
              <a:t>Reduction in various costs like ;-</a:t>
            </a:r>
          </a:p>
          <a:p>
            <a:r>
              <a:rPr lang="en-US" dirty="0"/>
              <a:t>- Inventory cost</a:t>
            </a:r>
          </a:p>
          <a:p>
            <a:r>
              <a:rPr lang="en-US" dirty="0"/>
              <a:t>- Facility cost</a:t>
            </a:r>
          </a:p>
          <a:p>
            <a:r>
              <a:rPr lang="en-US" dirty="0"/>
              <a:t>- Transportation costs</a:t>
            </a:r>
          </a:p>
          <a:p>
            <a:r>
              <a:rPr lang="en-US" dirty="0"/>
              <a:t>- Information costs</a:t>
            </a:r>
          </a:p>
        </p:txBody>
      </p:sp>
    </p:spTree>
    <p:extLst>
      <p:ext uri="{BB962C8B-B14F-4D97-AF65-F5344CB8AC3E}">
        <p14:creationId xmlns:p14="http://schemas.microsoft.com/office/powerpoint/2010/main" val="3088707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it means to me to work in this Organization</a:t>
            </a:r>
            <a:endParaRPr lang="en-US" dirty="0"/>
          </a:p>
        </p:txBody>
      </p:sp>
      <p:sp>
        <p:nvSpPr>
          <p:cNvPr id="3" name="Content Placeholder 2"/>
          <p:cNvSpPr>
            <a:spLocks noGrp="1"/>
          </p:cNvSpPr>
          <p:nvPr>
            <p:ph idx="1"/>
          </p:nvPr>
        </p:nvSpPr>
        <p:spPr/>
        <p:txBody>
          <a:bodyPr>
            <a:normAutofit/>
          </a:bodyPr>
          <a:lstStyle/>
          <a:p>
            <a:r>
              <a:rPr lang="en-US" b="1" dirty="0"/>
              <a:t>In my point of view, I find this organization, as an idea, to work for the </a:t>
            </a:r>
            <a:r>
              <a:rPr lang="en-US" b="1" dirty="0" smtClean="0"/>
              <a:t>better environment</a:t>
            </a:r>
            <a:r>
              <a:rPr lang="en-US" b="1" dirty="0"/>
              <a:t>, not for me only but for the others also, be it people working </a:t>
            </a:r>
            <a:r>
              <a:rPr lang="en-US" b="1" dirty="0" smtClean="0"/>
              <a:t>in the </a:t>
            </a:r>
            <a:r>
              <a:rPr lang="en-US" b="1" dirty="0"/>
              <a:t>organization and or the outside community</a:t>
            </a:r>
            <a:r>
              <a:rPr lang="en-US" b="1" dirty="0" smtClean="0"/>
              <a:t>.</a:t>
            </a:r>
          </a:p>
          <a:p>
            <a:r>
              <a:rPr lang="en-US" b="1" dirty="0"/>
              <a:t>To build a sustainable future to provide upcoming generation with </a:t>
            </a:r>
            <a:r>
              <a:rPr lang="en-US" b="1" dirty="0" smtClean="0"/>
              <a:t>positive morality </a:t>
            </a:r>
            <a:r>
              <a:rPr lang="en-US" b="1" dirty="0"/>
              <a:t>while increasing their effectiveness so that the </a:t>
            </a:r>
            <a:r>
              <a:rPr lang="en-US" b="1" dirty="0" smtClean="0"/>
              <a:t>social-revolution never </a:t>
            </a:r>
            <a:r>
              <a:rPr lang="en-US" b="1" dirty="0"/>
              <a:t>ends.</a:t>
            </a:r>
            <a:endParaRPr lang="en-US" dirty="0"/>
          </a:p>
        </p:txBody>
      </p:sp>
    </p:spTree>
    <p:extLst>
      <p:ext uri="{BB962C8B-B14F-4D97-AF65-F5344CB8AC3E}">
        <p14:creationId xmlns:p14="http://schemas.microsoft.com/office/powerpoint/2010/main" val="225469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9923" y="1899863"/>
            <a:ext cx="8789779" cy="3721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18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dirty="0">
                <a:solidFill>
                  <a:schemeClr val="accent3">
                    <a:lumMod val="75000"/>
                  </a:schemeClr>
                </a:solidFill>
              </a:rPr>
              <a:t>Present </a:t>
            </a:r>
            <a:r>
              <a:rPr lang="en-US" sz="5400" b="1" i="1" dirty="0" smtClean="0">
                <a:solidFill>
                  <a:schemeClr val="accent3">
                    <a:lumMod val="75000"/>
                  </a:schemeClr>
                </a:solidFill>
              </a:rPr>
              <a:t>by : </a:t>
            </a:r>
            <a:endParaRPr lang="en-US" sz="5400" b="1" i="1" dirty="0">
              <a:solidFill>
                <a:schemeClr val="accent3">
                  <a:lumMod val="75000"/>
                </a:schemeClr>
              </a:solidFill>
            </a:endParaRPr>
          </a:p>
        </p:txBody>
      </p:sp>
      <p:sp>
        <p:nvSpPr>
          <p:cNvPr id="3" name="Content Placeholder 2"/>
          <p:cNvSpPr>
            <a:spLocks noGrp="1"/>
          </p:cNvSpPr>
          <p:nvPr>
            <p:ph idx="1"/>
          </p:nvPr>
        </p:nvSpPr>
        <p:spPr/>
        <p:txBody>
          <a:bodyPr/>
          <a:lstStyle/>
          <a:p>
            <a:pPr marL="0" indent="0">
              <a:buNone/>
            </a:pPr>
            <a:r>
              <a:rPr lang="en-US" sz="3600" b="1" i="1" dirty="0" smtClean="0">
                <a:solidFill>
                  <a:schemeClr val="bg1"/>
                </a:solidFill>
              </a:rPr>
              <a:t>MD. Galib Hossain</a:t>
            </a:r>
          </a:p>
          <a:p>
            <a:pPr marL="0" indent="0">
              <a:buNone/>
            </a:pPr>
            <a:r>
              <a:rPr lang="en-US" dirty="0" err="1" smtClean="0"/>
              <a:t>Md.galib</a:t>
            </a:r>
            <a:r>
              <a:rPr lang="en-US" dirty="0" smtClean="0"/>
              <a:t> </a:t>
            </a:r>
            <a:r>
              <a:rPr lang="en-US" dirty="0"/>
              <a:t>_Dhaka_TUP_10_BDjobs</a:t>
            </a:r>
          </a:p>
        </p:txBody>
      </p:sp>
    </p:spTree>
    <p:extLst>
      <p:ext uri="{BB962C8B-B14F-4D97-AF65-F5344CB8AC3E}">
        <p14:creationId xmlns:p14="http://schemas.microsoft.com/office/powerpoint/2010/main" val="319907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1141412" y="1944710"/>
            <a:ext cx="9905999" cy="3846491"/>
          </a:xfrm>
        </p:spPr>
        <p:txBody>
          <a:bodyPr>
            <a:normAutofit fontScale="92500" lnSpcReduction="20000"/>
          </a:bodyPr>
          <a:lstStyle/>
          <a:p>
            <a:pPr marL="0" indent="0">
              <a:buNone/>
            </a:pPr>
            <a:r>
              <a:rPr lang="en-US" dirty="0" smtClean="0"/>
              <a:t>Company profile</a:t>
            </a:r>
          </a:p>
          <a:p>
            <a:pPr marL="0" indent="0">
              <a:buNone/>
            </a:pPr>
            <a:r>
              <a:rPr lang="en-US" dirty="0" smtClean="0"/>
              <a:t>Business model</a:t>
            </a:r>
            <a:r>
              <a:rPr lang="en-US" dirty="0"/>
              <a:t> </a:t>
            </a:r>
            <a:endParaRPr lang="en-US" dirty="0" smtClean="0"/>
          </a:p>
          <a:p>
            <a:pPr marL="0" indent="0">
              <a:buNone/>
            </a:pPr>
            <a:r>
              <a:rPr lang="en-US" dirty="0" smtClean="0"/>
              <a:t>Driver </a:t>
            </a:r>
            <a:r>
              <a:rPr lang="en-US" dirty="0"/>
              <a:t>of the </a:t>
            </a:r>
            <a:r>
              <a:rPr lang="en-US" dirty="0" smtClean="0"/>
              <a:t>company </a:t>
            </a:r>
          </a:p>
          <a:p>
            <a:pPr marL="0" indent="0">
              <a:buNone/>
            </a:pPr>
            <a:r>
              <a:rPr lang="en-US" dirty="0" smtClean="0"/>
              <a:t>Supply </a:t>
            </a:r>
            <a:r>
              <a:rPr lang="en-US" dirty="0"/>
              <a:t>chain of </a:t>
            </a:r>
            <a:r>
              <a:rPr lang="en-US" dirty="0" smtClean="0"/>
              <a:t>amazon.com</a:t>
            </a:r>
            <a:endParaRPr lang="en-US" dirty="0"/>
          </a:p>
          <a:p>
            <a:pPr marL="0" indent="0">
              <a:buNone/>
            </a:pPr>
            <a:r>
              <a:rPr lang="en-US" dirty="0" smtClean="0"/>
              <a:t> </a:t>
            </a:r>
            <a:r>
              <a:rPr lang="en-US" dirty="0"/>
              <a:t>Distribution </a:t>
            </a:r>
            <a:r>
              <a:rPr lang="en-US" dirty="0" smtClean="0"/>
              <a:t>channel </a:t>
            </a:r>
          </a:p>
          <a:p>
            <a:pPr marL="0" indent="0">
              <a:buNone/>
            </a:pPr>
            <a:r>
              <a:rPr lang="en-US" dirty="0" smtClean="0"/>
              <a:t>Partners </a:t>
            </a:r>
          </a:p>
          <a:p>
            <a:pPr marL="0" indent="0">
              <a:buNone/>
            </a:pPr>
            <a:r>
              <a:rPr lang="en-US" dirty="0" smtClean="0"/>
              <a:t>Amazon technology</a:t>
            </a:r>
            <a:endParaRPr lang="en-US" dirty="0"/>
          </a:p>
          <a:p>
            <a:pPr marL="0" indent="0">
              <a:buNone/>
            </a:pPr>
            <a:r>
              <a:rPr lang="en-US" dirty="0" smtClean="0"/>
              <a:t>Demand </a:t>
            </a:r>
            <a:r>
              <a:rPr lang="en-US" dirty="0"/>
              <a:t>management 2</a:t>
            </a:r>
          </a:p>
        </p:txBody>
      </p:sp>
    </p:spTree>
    <p:extLst>
      <p:ext uri="{BB962C8B-B14F-4D97-AF65-F5344CB8AC3E}">
        <p14:creationId xmlns:p14="http://schemas.microsoft.com/office/powerpoint/2010/main" val="214384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Overview</a:t>
            </a:r>
          </a:p>
        </p:txBody>
      </p:sp>
      <p:sp>
        <p:nvSpPr>
          <p:cNvPr id="3" name="Content Placeholder 2"/>
          <p:cNvSpPr>
            <a:spLocks noGrp="1"/>
          </p:cNvSpPr>
          <p:nvPr>
            <p:ph idx="1"/>
          </p:nvPr>
        </p:nvSpPr>
        <p:spPr/>
        <p:txBody>
          <a:bodyPr>
            <a:normAutofit/>
          </a:bodyPr>
          <a:lstStyle/>
          <a:p>
            <a:pPr marL="0" indent="0">
              <a:buNone/>
            </a:pPr>
            <a:r>
              <a:rPr lang="en-US" dirty="0" smtClean="0"/>
              <a:t>Amazon.com</a:t>
            </a:r>
            <a:r>
              <a:rPr lang="en-US" dirty="0"/>
              <a:t>, Inc. (NASDAQ: AMZN) is an American-based multinational electronic commerce company</a:t>
            </a:r>
            <a:r>
              <a:rPr lang="en-US" dirty="0" smtClean="0"/>
              <a:t>.</a:t>
            </a:r>
          </a:p>
          <a:p>
            <a:pPr marL="0" indent="0">
              <a:buNone/>
            </a:pPr>
            <a:r>
              <a:rPr lang="en-US" dirty="0"/>
              <a:t>Headquartered </a:t>
            </a:r>
            <a:r>
              <a:rPr lang="en-US" dirty="0" smtClean="0"/>
              <a:t>–Seattle</a:t>
            </a:r>
            <a:r>
              <a:rPr lang="en-US" dirty="0"/>
              <a:t>, </a:t>
            </a:r>
            <a:r>
              <a:rPr lang="en-US" dirty="0" smtClean="0"/>
              <a:t>Washington.</a:t>
            </a:r>
          </a:p>
          <a:p>
            <a:pPr marL="0" indent="0">
              <a:buNone/>
            </a:pPr>
            <a:r>
              <a:rPr lang="en-US" dirty="0" smtClean="0"/>
              <a:t>Americas </a:t>
            </a:r>
            <a:r>
              <a:rPr lang="en-US" dirty="0"/>
              <a:t>largest online retailer. Jeff Bezos founded Amazon.com, Inc. in 1994 and launched it online In 1995. It started as an online bookstore. With 2.5 million titles, it became the “Earth’s Biggest Bookstore”</a:t>
            </a:r>
          </a:p>
        </p:txBody>
      </p:sp>
    </p:spTree>
    <p:extLst>
      <p:ext uri="{BB962C8B-B14F-4D97-AF65-F5344CB8AC3E}">
        <p14:creationId xmlns:p14="http://schemas.microsoft.com/office/powerpoint/2010/main" val="212496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07251"/>
          </a:xfrm>
        </p:spPr>
        <p:txBody>
          <a:bodyPr/>
          <a:lstStyle/>
          <a:p>
            <a:r>
              <a:rPr lang="en-US" dirty="0" smtClean="0"/>
              <a:t>Products</a:t>
            </a:r>
            <a:endParaRPr lang="en-US" dirty="0"/>
          </a:p>
        </p:txBody>
      </p:sp>
      <p:sp>
        <p:nvSpPr>
          <p:cNvPr id="3" name="Content Placeholder 2"/>
          <p:cNvSpPr>
            <a:spLocks noGrp="1"/>
          </p:cNvSpPr>
          <p:nvPr>
            <p:ph sz="half" idx="1"/>
          </p:nvPr>
        </p:nvSpPr>
        <p:spPr>
          <a:xfrm>
            <a:off x="1141410" y="1725769"/>
            <a:ext cx="4878389" cy="4065431"/>
          </a:xfrm>
        </p:spPr>
        <p:txBody>
          <a:bodyPr>
            <a:normAutofit/>
          </a:bodyPr>
          <a:lstStyle/>
          <a:p>
            <a:pPr marL="0" indent="0">
              <a:buNone/>
            </a:pPr>
            <a:r>
              <a:rPr lang="en-US" dirty="0"/>
              <a:t>Books</a:t>
            </a:r>
          </a:p>
          <a:p>
            <a:pPr marL="0" indent="0">
              <a:buNone/>
            </a:pPr>
            <a:r>
              <a:rPr lang="en-US" dirty="0" smtClean="0"/>
              <a:t>Movie</a:t>
            </a:r>
            <a:r>
              <a:rPr lang="en-US" dirty="0"/>
              <a:t>, Music and Games</a:t>
            </a:r>
          </a:p>
          <a:p>
            <a:pPr marL="0" indent="0">
              <a:buNone/>
            </a:pPr>
            <a:r>
              <a:rPr lang="en-US" dirty="0"/>
              <a:t>Digital Download</a:t>
            </a:r>
          </a:p>
          <a:p>
            <a:pPr marL="0" indent="0">
              <a:buNone/>
            </a:pPr>
            <a:r>
              <a:rPr lang="en-US" dirty="0" smtClean="0"/>
              <a:t>Kindle</a:t>
            </a:r>
            <a:endParaRPr lang="en-US" dirty="0"/>
          </a:p>
          <a:p>
            <a:pPr marL="0" indent="0">
              <a:buNone/>
            </a:pPr>
            <a:r>
              <a:rPr lang="en-US" dirty="0" smtClean="0"/>
              <a:t>Computer </a:t>
            </a:r>
            <a:r>
              <a:rPr lang="en-US" dirty="0"/>
              <a:t>And Office</a:t>
            </a:r>
          </a:p>
          <a:p>
            <a:pPr marL="0" indent="0">
              <a:buNone/>
            </a:pPr>
            <a:r>
              <a:rPr lang="en-US" dirty="0"/>
              <a:t>Electronics</a:t>
            </a:r>
          </a:p>
          <a:p>
            <a:pPr marL="0" indent="0">
              <a:buNone/>
            </a:pPr>
            <a:endParaRPr lang="en-US" dirty="0" smtClean="0"/>
          </a:p>
        </p:txBody>
      </p:sp>
      <p:sp>
        <p:nvSpPr>
          <p:cNvPr id="4" name="Content Placeholder 3"/>
          <p:cNvSpPr>
            <a:spLocks noGrp="1"/>
          </p:cNvSpPr>
          <p:nvPr>
            <p:ph sz="half" idx="2"/>
          </p:nvPr>
        </p:nvSpPr>
        <p:spPr>
          <a:xfrm>
            <a:off x="6172200" y="1725769"/>
            <a:ext cx="4875211" cy="4065431"/>
          </a:xfrm>
        </p:spPr>
        <p:txBody>
          <a:bodyPr>
            <a:normAutofit/>
          </a:bodyPr>
          <a:lstStyle/>
          <a:p>
            <a:pPr marL="0" indent="0">
              <a:buNone/>
            </a:pPr>
            <a:r>
              <a:rPr lang="en-US" dirty="0"/>
              <a:t>Home and garden</a:t>
            </a:r>
          </a:p>
          <a:p>
            <a:pPr marL="0" indent="0">
              <a:buNone/>
            </a:pPr>
            <a:r>
              <a:rPr lang="en-US" dirty="0"/>
              <a:t>Grocery, Health and beauty</a:t>
            </a:r>
          </a:p>
          <a:p>
            <a:pPr marL="0" indent="0">
              <a:buNone/>
            </a:pPr>
            <a:r>
              <a:rPr lang="en-US" dirty="0"/>
              <a:t>Toys, kids and baby</a:t>
            </a:r>
          </a:p>
          <a:p>
            <a:pPr marL="0" indent="0">
              <a:buNone/>
            </a:pPr>
            <a:r>
              <a:rPr lang="en-US" dirty="0"/>
              <a:t> Clothing, Shoes and jewelry</a:t>
            </a:r>
          </a:p>
          <a:p>
            <a:pPr marL="0" indent="0">
              <a:buNone/>
            </a:pPr>
            <a:r>
              <a:rPr lang="en-US" dirty="0"/>
              <a:t> Sports and outdoors</a:t>
            </a:r>
          </a:p>
          <a:p>
            <a:pPr marL="0" indent="0">
              <a:buNone/>
            </a:pPr>
            <a:r>
              <a:rPr lang="en-US" dirty="0"/>
              <a:t>Tools, Auto and industrial</a:t>
            </a:r>
          </a:p>
          <a:p>
            <a:endParaRPr lang="en-US" dirty="0"/>
          </a:p>
        </p:txBody>
      </p:sp>
    </p:spTree>
    <p:extLst>
      <p:ext uri="{BB962C8B-B14F-4D97-AF65-F5344CB8AC3E}">
        <p14:creationId xmlns:p14="http://schemas.microsoft.com/office/powerpoint/2010/main" val="60741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Model</a:t>
            </a:r>
          </a:p>
        </p:txBody>
      </p:sp>
      <p:sp>
        <p:nvSpPr>
          <p:cNvPr id="3" name="Content Placeholder 2"/>
          <p:cNvSpPr>
            <a:spLocks noGrp="1"/>
          </p:cNvSpPr>
          <p:nvPr>
            <p:ph idx="1"/>
          </p:nvPr>
        </p:nvSpPr>
        <p:spPr/>
        <p:txBody>
          <a:bodyPr/>
          <a:lstStyle/>
          <a:p>
            <a:r>
              <a:rPr lang="en-US" dirty="0"/>
              <a:t>Amazon-to-Buyer Sale </a:t>
            </a:r>
            <a:r>
              <a:rPr lang="en-US" dirty="0" smtClean="0"/>
              <a:t>Approach</a:t>
            </a:r>
            <a:endParaRPr lang="en-US" dirty="0" smtClean="0"/>
          </a:p>
          <a:p>
            <a:r>
              <a:rPr lang="en-US" dirty="0"/>
              <a:t>Multi level E-Commerce• Customer </a:t>
            </a:r>
            <a:r>
              <a:rPr lang="en-US" dirty="0" smtClean="0"/>
              <a:t>Tracking</a:t>
            </a:r>
          </a:p>
          <a:p>
            <a:r>
              <a:rPr lang="en-US" dirty="0"/>
              <a:t>It operates 7 websites that support their business operation globally and offers 20 million items for sale.</a:t>
            </a:r>
            <a:endParaRPr lang="en-US" dirty="0" smtClean="0"/>
          </a:p>
          <a:p>
            <a:endParaRPr lang="en-US" dirty="0"/>
          </a:p>
        </p:txBody>
      </p:sp>
    </p:spTree>
    <p:extLst>
      <p:ext uri="{BB962C8B-B14F-4D97-AF65-F5344CB8AC3E}">
        <p14:creationId xmlns:p14="http://schemas.microsoft.com/office/powerpoint/2010/main" val="371512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for Web </a:t>
            </a:r>
            <a:r>
              <a:rPr lang="en-US" dirty="0" smtClean="0"/>
              <a:t>Application</a:t>
            </a:r>
            <a:endParaRPr lang="en-US" dirty="0"/>
          </a:p>
        </p:txBody>
      </p:sp>
      <p:sp>
        <p:nvSpPr>
          <p:cNvPr id="3" name="Content Placeholder 2"/>
          <p:cNvSpPr>
            <a:spLocks noGrp="1"/>
          </p:cNvSpPr>
          <p:nvPr>
            <p:ph idx="1"/>
          </p:nvPr>
        </p:nvSpPr>
        <p:spPr/>
        <p:txBody>
          <a:bodyPr/>
          <a:lstStyle/>
          <a:p>
            <a:r>
              <a:rPr lang="en-US" dirty="0"/>
              <a:t>There are 2 kind of web </a:t>
            </a:r>
            <a:r>
              <a:rPr lang="en-US" dirty="0" smtClean="0"/>
              <a:t>models</a:t>
            </a:r>
          </a:p>
          <a:p>
            <a:r>
              <a:rPr lang="en-US" dirty="0"/>
              <a:t> Conceptual </a:t>
            </a:r>
            <a:r>
              <a:rPr lang="en-US" dirty="0" smtClean="0"/>
              <a:t>model</a:t>
            </a:r>
          </a:p>
          <a:p>
            <a:r>
              <a:rPr lang="en-US" dirty="0"/>
              <a:t> Structural </a:t>
            </a:r>
            <a:r>
              <a:rPr lang="en-US" dirty="0" smtClean="0"/>
              <a:t>model</a:t>
            </a:r>
            <a:endParaRPr lang="en-US" dirty="0"/>
          </a:p>
          <a:p>
            <a:endParaRPr lang="en-US" dirty="0"/>
          </a:p>
        </p:txBody>
      </p:sp>
    </p:spTree>
    <p:extLst>
      <p:ext uri="{BB962C8B-B14F-4D97-AF65-F5344CB8AC3E}">
        <p14:creationId xmlns:p14="http://schemas.microsoft.com/office/powerpoint/2010/main" val="36563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four primary drivers </a:t>
            </a:r>
            <a:r>
              <a:rPr lang="en-US" dirty="0" smtClean="0"/>
              <a:t>for growth :</a:t>
            </a:r>
            <a:endParaRPr lang="en-US" dirty="0"/>
          </a:p>
        </p:txBody>
      </p:sp>
      <p:sp>
        <p:nvSpPr>
          <p:cNvPr id="3" name="Content Placeholder 2"/>
          <p:cNvSpPr>
            <a:spLocks noGrp="1"/>
          </p:cNvSpPr>
          <p:nvPr>
            <p:ph idx="1"/>
          </p:nvPr>
        </p:nvSpPr>
        <p:spPr/>
        <p:txBody>
          <a:bodyPr/>
          <a:lstStyle/>
          <a:p>
            <a:r>
              <a:rPr lang="en-US" dirty="0" smtClean="0"/>
              <a:t>1. </a:t>
            </a:r>
            <a:r>
              <a:rPr lang="en-US" dirty="0"/>
              <a:t>Product </a:t>
            </a:r>
            <a:r>
              <a:rPr lang="en-US" dirty="0" smtClean="0"/>
              <a:t>focus</a:t>
            </a:r>
          </a:p>
          <a:p>
            <a:pPr marL="0" indent="0">
              <a:buNone/>
            </a:pPr>
            <a:r>
              <a:rPr lang="en-US" dirty="0" smtClean="0"/>
              <a:t>2</a:t>
            </a:r>
            <a:r>
              <a:rPr lang="en-US" dirty="0"/>
              <a:t>. Customer </a:t>
            </a:r>
            <a:r>
              <a:rPr lang="en-US" dirty="0" smtClean="0"/>
              <a:t>focus</a:t>
            </a:r>
          </a:p>
          <a:p>
            <a:pPr marL="0" indent="0">
              <a:buNone/>
            </a:pPr>
            <a:r>
              <a:rPr lang="en-US" dirty="0" smtClean="0"/>
              <a:t>3</a:t>
            </a:r>
            <a:r>
              <a:rPr lang="en-US" dirty="0"/>
              <a:t>. Technology </a:t>
            </a:r>
            <a:r>
              <a:rPr lang="en-US" dirty="0" smtClean="0"/>
              <a:t>focus</a:t>
            </a:r>
          </a:p>
          <a:p>
            <a:pPr marL="0" indent="0">
              <a:buNone/>
            </a:pPr>
            <a:r>
              <a:rPr lang="en-US" dirty="0" smtClean="0"/>
              <a:t>4</a:t>
            </a:r>
            <a:r>
              <a:rPr lang="en-US" dirty="0"/>
              <a:t>. Distribution focus </a:t>
            </a:r>
          </a:p>
        </p:txBody>
      </p:sp>
    </p:spTree>
    <p:extLst>
      <p:ext uri="{BB962C8B-B14F-4D97-AF65-F5344CB8AC3E}">
        <p14:creationId xmlns:p14="http://schemas.microsoft.com/office/powerpoint/2010/main" val="354115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chain of</a:t>
            </a:r>
            <a:br>
              <a:rPr lang="en-US" dirty="0"/>
            </a:br>
            <a:r>
              <a:rPr lang="en-US" dirty="0"/>
              <a:t>amazon.com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6049" y="2097088"/>
            <a:ext cx="7188328" cy="4155923"/>
          </a:xfrm>
        </p:spPr>
      </p:pic>
    </p:spTree>
    <p:extLst>
      <p:ext uri="{BB962C8B-B14F-4D97-AF65-F5344CB8AC3E}">
        <p14:creationId xmlns:p14="http://schemas.microsoft.com/office/powerpoint/2010/main" val="4098421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145</TotalTime>
  <Words>471</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My Dream Company </vt:lpstr>
      <vt:lpstr>Present by : </vt:lpstr>
      <vt:lpstr>Index</vt:lpstr>
      <vt:lpstr>Company Overview</vt:lpstr>
      <vt:lpstr>Products</vt:lpstr>
      <vt:lpstr>Business Model</vt:lpstr>
      <vt:lpstr>Models for Web Application</vt:lpstr>
      <vt:lpstr>There are four primary drivers for growth :</vt:lpstr>
      <vt:lpstr>Supply chain of amazon.com</vt:lpstr>
      <vt:lpstr>Multi-Tier Inventory Model</vt:lpstr>
      <vt:lpstr>Partners</vt:lpstr>
      <vt:lpstr>Technology Partners</vt:lpstr>
      <vt:lpstr>Amazon Technology</vt:lpstr>
      <vt:lpstr>Five international stores of Amazon.com</vt:lpstr>
      <vt:lpstr>Amazon Technology Architecture16</vt:lpstr>
      <vt:lpstr>How deals the supply chains with fluctuating demand?</vt:lpstr>
      <vt:lpstr>What it means to me to work in this Organization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Dream Company </dc:title>
  <dc:creator>galib hossain</dc:creator>
  <cp:lastModifiedBy>galib hossain</cp:lastModifiedBy>
  <cp:revision>15</cp:revision>
  <dcterms:created xsi:type="dcterms:W3CDTF">2018-02-10T16:48:01Z</dcterms:created>
  <dcterms:modified xsi:type="dcterms:W3CDTF">2018-02-15T06:27:35Z</dcterms:modified>
</cp:coreProperties>
</file>