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61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1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76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82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316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5626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9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3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6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894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64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1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2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70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75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0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7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495" y="1363134"/>
            <a:ext cx="5826719" cy="1646302"/>
          </a:xfrm>
        </p:spPr>
        <p:txBody>
          <a:bodyPr/>
          <a:lstStyle/>
          <a:p>
            <a:r>
              <a:rPr dirty="0"/>
              <a:t>Handwritten Digit Recognition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3276134"/>
            <a:ext cx="7658100" cy="3289766"/>
          </a:xfrm>
        </p:spPr>
        <p:txBody>
          <a:bodyPr>
            <a:no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Name: </a:t>
            </a:r>
            <a:r>
              <a:rPr sz="2400" dirty="0" err="1" smtClean="0">
                <a:solidFill>
                  <a:schemeClr val="tx1"/>
                </a:solidFill>
              </a:rPr>
              <a:t>Galib</a:t>
            </a:r>
            <a:r>
              <a:rPr sz="2400" dirty="0" smtClean="0">
                <a:solidFill>
                  <a:schemeClr val="tx1"/>
                </a:solidFill>
              </a:rPr>
              <a:t> </a:t>
            </a:r>
            <a:r>
              <a:rPr sz="2400" dirty="0" err="1">
                <a:solidFill>
                  <a:schemeClr val="tx1"/>
                </a:solidFill>
              </a:rPr>
              <a:t>Asfak</a:t>
            </a:r>
            <a:r>
              <a:rPr sz="2400" dirty="0">
                <a:solidFill>
                  <a:schemeClr val="tx1"/>
                </a:solidFill>
              </a:rPr>
              <a:t> </a:t>
            </a:r>
            <a:r>
              <a:rPr sz="2400" dirty="0" err="1">
                <a:solidFill>
                  <a:schemeClr val="tx1"/>
                </a:solidFill>
              </a:rPr>
              <a:t>Tanzir</a:t>
            </a:r>
            <a:endParaRPr sz="2400" dirty="0">
              <a:solidFill>
                <a:schemeClr val="tx1"/>
              </a:solidFill>
            </a:endParaRPr>
          </a:p>
          <a:p>
            <a:pPr algn="l"/>
            <a:r>
              <a:rPr sz="2400" dirty="0">
                <a:solidFill>
                  <a:schemeClr val="tx1"/>
                </a:solidFill>
              </a:rPr>
              <a:t>ID: 0562210005101018</a:t>
            </a:r>
          </a:p>
          <a:p>
            <a:pPr algn="l"/>
            <a:r>
              <a:rPr sz="2400" dirty="0">
                <a:solidFill>
                  <a:schemeClr val="tx1"/>
                </a:solidFill>
              </a:rPr>
              <a:t>7th Semester, Section 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sz="2400" dirty="0" smtClean="0">
                <a:solidFill>
                  <a:schemeClr val="tx1"/>
                </a:solidFill>
              </a:rPr>
              <a:t>B</a:t>
            </a:r>
            <a:endParaRPr sz="2400" dirty="0">
              <a:solidFill>
                <a:schemeClr val="tx1"/>
              </a:solidFill>
            </a:endParaRPr>
          </a:p>
          <a:p>
            <a:pPr algn="l"/>
            <a:r>
              <a:rPr sz="2400" dirty="0">
                <a:solidFill>
                  <a:schemeClr val="tx1"/>
                </a:solidFill>
              </a:rPr>
              <a:t>Department of </a:t>
            </a:r>
            <a:r>
              <a:rPr sz="2400" dirty="0" smtClean="0">
                <a:solidFill>
                  <a:schemeClr val="tx1"/>
                </a:solidFill>
              </a:rPr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omputer Science &amp; Engineering</a:t>
            </a:r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sz="2400" dirty="0" smtClean="0">
                <a:solidFill>
                  <a:schemeClr val="tx1"/>
                </a:solidFill>
              </a:rPr>
              <a:t>CSE-460 </a:t>
            </a:r>
            <a:r>
              <a:rPr sz="2400" dirty="0">
                <a:solidFill>
                  <a:schemeClr val="tx1"/>
                </a:solidFill>
              </a:rPr>
              <a:t>(Deep Learning Lab)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Successfully built a digit recognition system using SVM.</a:t>
            </a:r>
          </a:p>
          <a:p>
            <a:r>
              <a:t>Learned data preprocessing, model training, and real-time prediction.</a:t>
            </a:r>
          </a:p>
          <a:p>
            <a:r>
              <a:t>Future scope: Use CNN for better accuracy.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812800"/>
            <a:ext cx="6195312" cy="1765300"/>
          </a:xfrm>
        </p:spPr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921000"/>
            <a:ext cx="6347714" cy="3120363"/>
          </a:xfrm>
        </p:spPr>
        <p:txBody>
          <a:bodyPr/>
          <a:lstStyle/>
          <a:p>
            <a:r>
              <a:rPr dirty="0"/>
              <a:t>Questions? Feedback?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Recognize handwritten digits (0–9) using machine learning.</a:t>
            </a:r>
          </a:p>
          <a:p>
            <a:r>
              <a:t>Tools: Python, OpenCV, scikit-learn, joblib, matplotlib</a:t>
            </a:r>
          </a:p>
          <a:p>
            <a:r>
              <a:t>Method: Image capture → Preprocessing → Dataset creation → Model training → Prediction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pyscreenshot to capture images from screen.</a:t>
            </a:r>
          </a:p>
          <a:p>
            <a:r>
              <a:t>Captured 100 images per digit (0-9).</a:t>
            </a:r>
          </a:p>
          <a:p>
            <a:r>
              <a:t>Example code:</a:t>
            </a:r>
          </a:p>
          <a:p>
            <a:r>
              <a:t>im = ImageGrab.grab(bbox=(60,170,400,550))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8" y="4233203"/>
            <a:ext cx="1930401" cy="1808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005" y="4233204"/>
            <a:ext cx="1866900" cy="18081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49" y="4233204"/>
            <a:ext cx="1758951" cy="18138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Convert RGB to grayscale</a:t>
            </a:r>
          </a:p>
          <a:p>
            <a:r>
              <a:t>Apply Gaussian blur</a:t>
            </a:r>
          </a:p>
          <a:p>
            <a:r>
              <a:t>Resize to 28x28</a:t>
            </a:r>
          </a:p>
          <a:p>
            <a:r>
              <a:t>Binarize pixel values:</a:t>
            </a:r>
          </a:p>
          <a:p>
            <a:r>
              <a:t>0–100 → 0 (black), 101–255 → 1 (white)</a:t>
            </a:r>
          </a:p>
          <a:p>
            <a:r>
              <a:t>Save as dataset.csv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pandas to load dataset.</a:t>
            </a:r>
          </a:p>
          <a:p>
            <a:r>
              <a:t>Shuffled data using:</a:t>
            </a:r>
          </a:p>
          <a:p>
            <a:r>
              <a:t>data = shuffle(data)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" y="3479016"/>
            <a:ext cx="4508501" cy="31884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SVM (Support Vector Machine) from scikit-learn.</a:t>
            </a:r>
          </a:p>
          <a:p>
            <a:r>
              <a:t>Train-test split: 80% training, 20% testing.</a:t>
            </a:r>
          </a:p>
          <a:p>
            <a:r>
              <a:t>Fit model:</a:t>
            </a:r>
          </a:p>
          <a:p>
            <a:r>
              <a:t>classifier = SVC(kernel="linear")</a:t>
            </a:r>
          </a:p>
          <a:p>
            <a:r>
              <a:t>classifier.fit(train_x, train_y)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/>
          <a:lstStyle/>
          <a:p>
            <a:r>
              <a:rPr dirty="0"/>
              <a:t>Evaluated using </a:t>
            </a:r>
            <a:r>
              <a:rPr dirty="0" err="1"/>
              <a:t>metrics.accuracy_score</a:t>
            </a:r>
            <a:endParaRPr dirty="0"/>
          </a:p>
          <a:p>
            <a:r>
              <a:rPr dirty="0"/>
              <a:t>Accuracy: Around 94%</a:t>
            </a:r>
          </a:p>
          <a:p>
            <a:r>
              <a:rPr dirty="0"/>
              <a:t>Meaning: Correctly predicted 94 out of 100 </a:t>
            </a:r>
            <a:r>
              <a:rPr dirty="0" smtClean="0"/>
              <a:t>digits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Code: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sklearn</a:t>
            </a:r>
            <a:r>
              <a:rPr lang="en-US" dirty="0">
                <a:solidFill>
                  <a:srgbClr val="FFC000"/>
                </a:solidFill>
              </a:rPr>
              <a:t> import </a:t>
            </a:r>
            <a:r>
              <a:rPr lang="en-US" dirty="0">
                <a:solidFill>
                  <a:schemeClr val="tx1"/>
                </a:solidFill>
              </a:rPr>
              <a:t>metrics </a:t>
            </a:r>
            <a:r>
              <a:rPr lang="en-US" dirty="0"/>
              <a:t>prediction</a:t>
            </a:r>
            <a:r>
              <a:rPr lang="en-US" dirty="0">
                <a:solidFill>
                  <a:srgbClr val="FFC000"/>
                </a:solidFill>
              </a:rPr>
              <a:t>=</a:t>
            </a:r>
            <a:r>
              <a:rPr lang="en-US" dirty="0" err="1"/>
              <a:t>classifier.</a:t>
            </a:r>
            <a:r>
              <a:rPr lang="en-US" dirty="0" err="1">
                <a:solidFill>
                  <a:srgbClr val="FFC000"/>
                </a:solidFill>
              </a:rPr>
              <a:t>predic</a:t>
            </a:r>
            <a:r>
              <a:rPr lang="en-US" dirty="0" err="1"/>
              <a:t>t</a:t>
            </a:r>
            <a:r>
              <a:rPr lang="en-US" dirty="0"/>
              <a:t>(</a:t>
            </a:r>
            <a:r>
              <a:rPr lang="en-US" dirty="0" err="1">
                <a:solidFill>
                  <a:srgbClr val="00B0F0"/>
                </a:solidFill>
              </a:rPr>
              <a:t>test_x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print("</a:t>
            </a:r>
            <a:r>
              <a:rPr lang="en-US" dirty="0">
                <a:solidFill>
                  <a:srgbClr val="FFC000"/>
                </a:solidFill>
              </a:rPr>
              <a:t>Accuracy= </a:t>
            </a:r>
            <a:r>
              <a:rPr lang="en-US" dirty="0"/>
              <a:t>",</a:t>
            </a:r>
            <a:r>
              <a:rPr lang="en-US" dirty="0" err="1"/>
              <a:t>metrics.accuracy_score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prediction, </a:t>
            </a:r>
            <a:r>
              <a:rPr lang="en-US" dirty="0" err="1">
                <a:solidFill>
                  <a:srgbClr val="00B0F0"/>
                </a:solidFill>
              </a:rPr>
              <a:t>test_y</a:t>
            </a:r>
            <a:r>
              <a:rPr lang="en-US" dirty="0"/>
              <a:t>)) 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Digit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Real-time digit capture from Paint using loop</a:t>
            </a:r>
          </a:p>
          <a:p>
            <a:r>
              <a:t>Converted to 28x28 binary format</a:t>
            </a:r>
          </a:p>
          <a:p>
            <a:r>
              <a:t>Prediction displayed with:</a:t>
            </a:r>
          </a:p>
          <a:p>
            <a:r>
              <a:t>model.predict([X])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 coordinate tuning (bbox)</a:t>
            </a:r>
          </a:p>
          <a:p>
            <a:r>
              <a:t>Delay in breaking the loop using cv2.waitKey</a:t>
            </a:r>
          </a:p>
          <a:p>
            <a:r>
              <a:t>Manual effort in data collection and labeling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296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Handwritten Digit Recognition System</vt:lpstr>
      <vt:lpstr>Project Overview</vt:lpstr>
      <vt:lpstr>Image Collection</vt:lpstr>
      <vt:lpstr>Dataset Creation</vt:lpstr>
      <vt:lpstr>Dataset Preview</vt:lpstr>
      <vt:lpstr>Model Training</vt:lpstr>
      <vt:lpstr>Model Accuracy</vt:lpstr>
      <vt:lpstr>Live Digit Prediction</vt:lpstr>
      <vt:lpstr>Challenges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Handwritten Digit Recognition System</dc:title>
  <dc:subject/>
  <dc:creator>user</dc:creator>
  <cp:keywords/>
  <dc:description>generated using python-pptx</dc:description>
  <cp:lastModifiedBy>user</cp:lastModifiedBy>
  <cp:revision>4</cp:revision>
  <dcterms:created xsi:type="dcterms:W3CDTF">2013-01-27T09:14:16Z</dcterms:created>
  <dcterms:modified xsi:type="dcterms:W3CDTF">2025-07-10T00:28:00Z</dcterms:modified>
  <cp:category/>
</cp:coreProperties>
</file>