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0" r:id="rId4"/>
    <p:sldId id="268" r:id="rId5"/>
    <p:sldId id="269" r:id="rId6"/>
    <p:sldId id="270" r:id="rId7"/>
    <p:sldId id="258" r:id="rId8"/>
    <p:sldId id="271" r:id="rId9"/>
    <p:sldId id="274" r:id="rId10"/>
    <p:sldId id="272" r:id="rId11"/>
    <p:sldId id="261" r:id="rId12"/>
    <p:sldId id="273" r:id="rId13"/>
    <p:sldId id="267" r:id="rId14"/>
    <p:sldId id="266" r:id="rId15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8" autoAdjust="0"/>
    <p:restoredTop sz="94599" autoAdjust="0"/>
  </p:normalViewPr>
  <p:slideViewPr>
    <p:cSldViewPr>
      <p:cViewPr varScale="1">
        <p:scale>
          <a:sx n="86" d="100"/>
          <a:sy n="86" d="100"/>
        </p:scale>
        <p:origin x="514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4080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alievBulat\Documents\Algs\Graphic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alievBulat\Documents\Algs\Graphic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alievBulat\Documents\Algs\Graph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insert n</a:t>
            </a:r>
            <a:endParaRPr lang="ru-RU"/>
          </a:p>
        </c:rich>
      </c:tx>
      <c:layout>
        <c:manualLayout>
          <c:xMode val="edge"/>
          <c:yMode val="edge"/>
          <c:x val="0.84447381103512664"/>
          <c:y val="0.14391191101743617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6.7584182608050769E-2"/>
          <c:y val="6.9781135429396735E-2"/>
          <c:w val="0.90283311673419464"/>
          <c:h val="0.81735253085155224"/>
        </c:manualLayout>
      </c:layout>
      <c:scatterChart>
        <c:scatterStyle val="smoothMarker"/>
        <c:varyColors val="0"/>
        <c:ser>
          <c:idx val="0"/>
          <c:order val="0"/>
          <c:xVal>
            <c:numRef>
              <c:f>Лист1!$A$2:$A$54</c:f>
              <c:numCache>
                <c:formatCode>General</c:formatCode>
                <c:ptCount val="53"/>
                <c:pt idx="0">
                  <c:v>142</c:v>
                </c:pt>
                <c:pt idx="1">
                  <c:v>249</c:v>
                </c:pt>
                <c:pt idx="2">
                  <c:v>303</c:v>
                </c:pt>
                <c:pt idx="3">
                  <c:v>309</c:v>
                </c:pt>
                <c:pt idx="4">
                  <c:v>470</c:v>
                </c:pt>
                <c:pt idx="5">
                  <c:v>513</c:v>
                </c:pt>
                <c:pt idx="6">
                  <c:v>986</c:v>
                </c:pt>
                <c:pt idx="7">
                  <c:v>1144</c:v>
                </c:pt>
                <c:pt idx="8">
                  <c:v>1188</c:v>
                </c:pt>
                <c:pt idx="9">
                  <c:v>1488</c:v>
                </c:pt>
                <c:pt idx="10">
                  <c:v>1693</c:v>
                </c:pt>
                <c:pt idx="11">
                  <c:v>1791</c:v>
                </c:pt>
                <c:pt idx="12">
                  <c:v>1853</c:v>
                </c:pt>
                <c:pt idx="13">
                  <c:v>2070</c:v>
                </c:pt>
                <c:pt idx="14">
                  <c:v>2312</c:v>
                </c:pt>
                <c:pt idx="15">
                  <c:v>2369</c:v>
                </c:pt>
                <c:pt idx="16">
                  <c:v>2466</c:v>
                </c:pt>
                <c:pt idx="17">
                  <c:v>2570</c:v>
                </c:pt>
                <c:pt idx="18">
                  <c:v>2919</c:v>
                </c:pt>
                <c:pt idx="19">
                  <c:v>2955</c:v>
                </c:pt>
                <c:pt idx="20">
                  <c:v>3107</c:v>
                </c:pt>
                <c:pt idx="21">
                  <c:v>3326</c:v>
                </c:pt>
                <c:pt idx="22">
                  <c:v>3652</c:v>
                </c:pt>
                <c:pt idx="23">
                  <c:v>3837</c:v>
                </c:pt>
                <c:pt idx="24">
                  <c:v>3976</c:v>
                </c:pt>
                <c:pt idx="25">
                  <c:v>4581</c:v>
                </c:pt>
                <c:pt idx="26">
                  <c:v>5374</c:v>
                </c:pt>
                <c:pt idx="27">
                  <c:v>5393</c:v>
                </c:pt>
                <c:pt idx="28">
                  <c:v>5463</c:v>
                </c:pt>
                <c:pt idx="29">
                  <c:v>5506</c:v>
                </c:pt>
                <c:pt idx="30">
                  <c:v>5646</c:v>
                </c:pt>
                <c:pt idx="31">
                  <c:v>5684</c:v>
                </c:pt>
                <c:pt idx="32">
                  <c:v>6112</c:v>
                </c:pt>
                <c:pt idx="33">
                  <c:v>6368</c:v>
                </c:pt>
                <c:pt idx="34">
                  <c:v>6384</c:v>
                </c:pt>
                <c:pt idx="35">
                  <c:v>6741</c:v>
                </c:pt>
                <c:pt idx="36">
                  <c:v>6844</c:v>
                </c:pt>
                <c:pt idx="37">
                  <c:v>7051</c:v>
                </c:pt>
                <c:pt idx="38">
                  <c:v>7238</c:v>
                </c:pt>
                <c:pt idx="39">
                  <c:v>7344</c:v>
                </c:pt>
                <c:pt idx="40">
                  <c:v>7507</c:v>
                </c:pt>
                <c:pt idx="41">
                  <c:v>7565</c:v>
                </c:pt>
                <c:pt idx="42">
                  <c:v>7934</c:v>
                </c:pt>
                <c:pt idx="43">
                  <c:v>8319</c:v>
                </c:pt>
                <c:pt idx="44">
                  <c:v>8336</c:v>
                </c:pt>
                <c:pt idx="45">
                  <c:v>8345</c:v>
                </c:pt>
                <c:pt idx="46">
                  <c:v>8373</c:v>
                </c:pt>
                <c:pt idx="47">
                  <c:v>8770</c:v>
                </c:pt>
                <c:pt idx="48">
                  <c:v>8860</c:v>
                </c:pt>
                <c:pt idx="49">
                  <c:v>9031</c:v>
                </c:pt>
                <c:pt idx="50">
                  <c:v>9149</c:v>
                </c:pt>
                <c:pt idx="51">
                  <c:v>9357</c:v>
                </c:pt>
                <c:pt idx="52">
                  <c:v>9771</c:v>
                </c:pt>
              </c:numCache>
            </c:numRef>
          </c:xVal>
          <c:yVal>
            <c:numRef>
              <c:f>Лист1!$H$2:$H$54</c:f>
              <c:numCache>
                <c:formatCode>General</c:formatCode>
                <c:ptCount val="53"/>
                <c:pt idx="0">
                  <c:v>350</c:v>
                </c:pt>
                <c:pt idx="1">
                  <c:v>200</c:v>
                </c:pt>
                <c:pt idx="2">
                  <c:v>400</c:v>
                </c:pt>
                <c:pt idx="3">
                  <c:v>450</c:v>
                </c:pt>
                <c:pt idx="4">
                  <c:v>300</c:v>
                </c:pt>
                <c:pt idx="5">
                  <c:v>450</c:v>
                </c:pt>
                <c:pt idx="6">
                  <c:v>1150</c:v>
                </c:pt>
                <c:pt idx="7">
                  <c:v>700</c:v>
                </c:pt>
                <c:pt idx="8">
                  <c:v>300</c:v>
                </c:pt>
                <c:pt idx="9">
                  <c:v>400</c:v>
                </c:pt>
                <c:pt idx="10">
                  <c:v>550</c:v>
                </c:pt>
                <c:pt idx="11">
                  <c:v>900</c:v>
                </c:pt>
                <c:pt idx="12">
                  <c:v>250</c:v>
                </c:pt>
                <c:pt idx="13">
                  <c:v>600</c:v>
                </c:pt>
                <c:pt idx="14">
                  <c:v>400</c:v>
                </c:pt>
                <c:pt idx="15">
                  <c:v>350</c:v>
                </c:pt>
                <c:pt idx="16">
                  <c:v>300</c:v>
                </c:pt>
                <c:pt idx="17">
                  <c:v>300</c:v>
                </c:pt>
                <c:pt idx="18">
                  <c:v>700</c:v>
                </c:pt>
                <c:pt idx="19">
                  <c:v>300</c:v>
                </c:pt>
                <c:pt idx="20">
                  <c:v>600</c:v>
                </c:pt>
                <c:pt idx="21">
                  <c:v>300</c:v>
                </c:pt>
                <c:pt idx="22">
                  <c:v>400</c:v>
                </c:pt>
                <c:pt idx="23">
                  <c:v>550</c:v>
                </c:pt>
                <c:pt idx="24">
                  <c:v>500</c:v>
                </c:pt>
                <c:pt idx="25">
                  <c:v>500</c:v>
                </c:pt>
                <c:pt idx="26">
                  <c:v>850</c:v>
                </c:pt>
                <c:pt idx="27">
                  <c:v>400</c:v>
                </c:pt>
                <c:pt idx="28">
                  <c:v>350</c:v>
                </c:pt>
                <c:pt idx="29">
                  <c:v>400</c:v>
                </c:pt>
                <c:pt idx="30">
                  <c:v>1100</c:v>
                </c:pt>
                <c:pt idx="31">
                  <c:v>350</c:v>
                </c:pt>
                <c:pt idx="32">
                  <c:v>350</c:v>
                </c:pt>
                <c:pt idx="33">
                  <c:v>400</c:v>
                </c:pt>
                <c:pt idx="34">
                  <c:v>600</c:v>
                </c:pt>
                <c:pt idx="35">
                  <c:v>650</c:v>
                </c:pt>
                <c:pt idx="36">
                  <c:v>450</c:v>
                </c:pt>
                <c:pt idx="37">
                  <c:v>500</c:v>
                </c:pt>
                <c:pt idx="38">
                  <c:v>400</c:v>
                </c:pt>
                <c:pt idx="39">
                  <c:v>400</c:v>
                </c:pt>
                <c:pt idx="40">
                  <c:v>350</c:v>
                </c:pt>
                <c:pt idx="41">
                  <c:v>350</c:v>
                </c:pt>
                <c:pt idx="42">
                  <c:v>450</c:v>
                </c:pt>
                <c:pt idx="43">
                  <c:v>950</c:v>
                </c:pt>
                <c:pt idx="44">
                  <c:v>350</c:v>
                </c:pt>
                <c:pt idx="45">
                  <c:v>600</c:v>
                </c:pt>
                <c:pt idx="46">
                  <c:v>650</c:v>
                </c:pt>
                <c:pt idx="47">
                  <c:v>550</c:v>
                </c:pt>
                <c:pt idx="48">
                  <c:v>450</c:v>
                </c:pt>
                <c:pt idx="49">
                  <c:v>350</c:v>
                </c:pt>
                <c:pt idx="50">
                  <c:v>400</c:v>
                </c:pt>
                <c:pt idx="51">
                  <c:v>300</c:v>
                </c:pt>
                <c:pt idx="52">
                  <c:v>350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428-48FE-9D80-1771F046DAF9}"/>
            </c:ext>
          </c:extLst>
        </c:ser>
        <c:ser>
          <c:idx val="1"/>
          <c:order val="1"/>
          <c:xVal>
            <c:numRef>
              <c:f>Лист1!$A$2:$A$54</c:f>
              <c:numCache>
                <c:formatCode>General</c:formatCode>
                <c:ptCount val="53"/>
                <c:pt idx="0">
                  <c:v>142</c:v>
                </c:pt>
                <c:pt idx="1">
                  <c:v>249</c:v>
                </c:pt>
                <c:pt idx="2">
                  <c:v>303</c:v>
                </c:pt>
                <c:pt idx="3">
                  <c:v>309</c:v>
                </c:pt>
                <c:pt idx="4">
                  <c:v>470</c:v>
                </c:pt>
                <c:pt idx="5">
                  <c:v>513</c:v>
                </c:pt>
                <c:pt idx="6">
                  <c:v>986</c:v>
                </c:pt>
                <c:pt idx="7">
                  <c:v>1144</c:v>
                </c:pt>
                <c:pt idx="8">
                  <c:v>1188</c:v>
                </c:pt>
                <c:pt idx="9">
                  <c:v>1488</c:v>
                </c:pt>
                <c:pt idx="10">
                  <c:v>1693</c:v>
                </c:pt>
                <c:pt idx="11">
                  <c:v>1791</c:v>
                </c:pt>
                <c:pt idx="12">
                  <c:v>1853</c:v>
                </c:pt>
                <c:pt idx="13">
                  <c:v>2070</c:v>
                </c:pt>
                <c:pt idx="14">
                  <c:v>2312</c:v>
                </c:pt>
                <c:pt idx="15">
                  <c:v>2369</c:v>
                </c:pt>
                <c:pt idx="16">
                  <c:v>2466</c:v>
                </c:pt>
                <c:pt idx="17">
                  <c:v>2570</c:v>
                </c:pt>
                <c:pt idx="18">
                  <c:v>2919</c:v>
                </c:pt>
                <c:pt idx="19">
                  <c:v>2955</c:v>
                </c:pt>
                <c:pt idx="20">
                  <c:v>3107</c:v>
                </c:pt>
                <c:pt idx="21">
                  <c:v>3326</c:v>
                </c:pt>
                <c:pt idx="22">
                  <c:v>3652</c:v>
                </c:pt>
                <c:pt idx="23">
                  <c:v>3837</c:v>
                </c:pt>
                <c:pt idx="24">
                  <c:v>3976</c:v>
                </c:pt>
                <c:pt idx="25">
                  <c:v>4581</c:v>
                </c:pt>
                <c:pt idx="26">
                  <c:v>5374</c:v>
                </c:pt>
                <c:pt idx="27">
                  <c:v>5393</c:v>
                </c:pt>
                <c:pt idx="28">
                  <c:v>5463</c:v>
                </c:pt>
                <c:pt idx="29">
                  <c:v>5506</c:v>
                </c:pt>
                <c:pt idx="30">
                  <c:v>5646</c:v>
                </c:pt>
                <c:pt idx="31">
                  <c:v>5684</c:v>
                </c:pt>
                <c:pt idx="32">
                  <c:v>6112</c:v>
                </c:pt>
                <c:pt idx="33">
                  <c:v>6368</c:v>
                </c:pt>
                <c:pt idx="34">
                  <c:v>6384</c:v>
                </c:pt>
                <c:pt idx="35">
                  <c:v>6741</c:v>
                </c:pt>
                <c:pt idx="36">
                  <c:v>6844</c:v>
                </c:pt>
                <c:pt idx="37">
                  <c:v>7051</c:v>
                </c:pt>
                <c:pt idx="38">
                  <c:v>7238</c:v>
                </c:pt>
                <c:pt idx="39">
                  <c:v>7344</c:v>
                </c:pt>
                <c:pt idx="40">
                  <c:v>7507</c:v>
                </c:pt>
                <c:pt idx="41">
                  <c:v>7565</c:v>
                </c:pt>
                <c:pt idx="42">
                  <c:v>7934</c:v>
                </c:pt>
                <c:pt idx="43">
                  <c:v>8319</c:v>
                </c:pt>
                <c:pt idx="44">
                  <c:v>8336</c:v>
                </c:pt>
                <c:pt idx="45">
                  <c:v>8345</c:v>
                </c:pt>
                <c:pt idx="46">
                  <c:v>8373</c:v>
                </c:pt>
                <c:pt idx="47">
                  <c:v>8770</c:v>
                </c:pt>
                <c:pt idx="48">
                  <c:v>8860</c:v>
                </c:pt>
                <c:pt idx="49">
                  <c:v>9031</c:v>
                </c:pt>
                <c:pt idx="50">
                  <c:v>9149</c:v>
                </c:pt>
                <c:pt idx="51">
                  <c:v>9357</c:v>
                </c:pt>
                <c:pt idx="52">
                  <c:v>9771</c:v>
                </c:pt>
              </c:numCache>
            </c:numRef>
          </c:xVal>
          <c:yVal>
            <c:numRef>
              <c:f>Лист1!$K$2:$K$54</c:f>
              <c:numCache>
                <c:formatCode>General</c:formatCode>
                <c:ptCount val="53"/>
                <c:pt idx="0">
                  <c:v>1076.1441721915282</c:v>
                </c:pt>
                <c:pt idx="1">
                  <c:v>1198.099673547868</c:v>
                </c:pt>
                <c:pt idx="2">
                  <c:v>1240.7213142511523</c:v>
                </c:pt>
                <c:pt idx="3">
                  <c:v>1244.9792397124172</c:v>
                </c:pt>
                <c:pt idx="4">
                  <c:v>1336.0489289678585</c:v>
                </c:pt>
                <c:pt idx="5">
                  <c:v>1355.0586825559078</c:v>
                </c:pt>
                <c:pt idx="6">
                  <c:v>1496.9384574706055</c:v>
                </c:pt>
                <c:pt idx="7">
                  <c:v>1529.2130122285025</c:v>
                </c:pt>
                <c:pt idx="8">
                  <c:v>1537.4082203225873</c:v>
                </c:pt>
                <c:pt idx="9">
                  <c:v>1586.3014656049297</c:v>
                </c:pt>
                <c:pt idx="10">
                  <c:v>1614.3284790544674</c:v>
                </c:pt>
                <c:pt idx="11">
                  <c:v>1626.5477929245155</c:v>
                </c:pt>
                <c:pt idx="12">
                  <c:v>1633.9377096594485</c:v>
                </c:pt>
                <c:pt idx="13">
                  <c:v>1657.9851727284588</c:v>
                </c:pt>
                <c:pt idx="14">
                  <c:v>1681.9939148742458</c:v>
                </c:pt>
                <c:pt idx="15">
                  <c:v>1687.2825303613822</c:v>
                </c:pt>
                <c:pt idx="16">
                  <c:v>1695.9965361298564</c:v>
                </c:pt>
                <c:pt idx="17">
                  <c:v>1704.9665616656471</c:v>
                </c:pt>
                <c:pt idx="18">
                  <c:v>1732.617047494007</c:v>
                </c:pt>
                <c:pt idx="19">
                  <c:v>1735.278742608637</c:v>
                </c:pt>
                <c:pt idx="20">
                  <c:v>1746.1706266274871</c:v>
                </c:pt>
                <c:pt idx="21">
                  <c:v>1760.9611224417499</c:v>
                </c:pt>
                <c:pt idx="22">
                  <c:v>1781.2653844311305</c:v>
                </c:pt>
                <c:pt idx="23">
                  <c:v>1791.9958995991578</c:v>
                </c:pt>
                <c:pt idx="24">
                  <c:v>1799.7231878626376</c:v>
                </c:pt>
                <c:pt idx="25">
                  <c:v>1830.4801458880418</c:v>
                </c:pt>
                <c:pt idx="26">
                  <c:v>1865.1488310485747</c:v>
                </c:pt>
                <c:pt idx="27">
                  <c:v>1865.9152101440809</c:v>
                </c:pt>
                <c:pt idx="28">
                  <c:v>1868.715600257291</c:v>
                </c:pt>
                <c:pt idx="29">
                  <c:v>1870.4181035286556</c:v>
                </c:pt>
                <c:pt idx="30">
                  <c:v>1875.8704369054499</c:v>
                </c:pt>
                <c:pt idx="31">
                  <c:v>1877.3270346277159</c:v>
                </c:pt>
                <c:pt idx="32">
                  <c:v>1893.0916727838166</c:v>
                </c:pt>
                <c:pt idx="33">
                  <c:v>1902.0015273648062</c:v>
                </c:pt>
                <c:pt idx="34">
                  <c:v>1902.5464391713363</c:v>
                </c:pt>
                <c:pt idx="35">
                  <c:v>1914.3621635693955</c:v>
                </c:pt>
                <c:pt idx="36">
                  <c:v>1917.6550004345311</c:v>
                </c:pt>
                <c:pt idx="37">
                  <c:v>1924.1253573385213</c:v>
                </c:pt>
                <c:pt idx="38">
                  <c:v>1929.8092893860899</c:v>
                </c:pt>
                <c:pt idx="39">
                  <c:v>1932.9663340965928</c:v>
                </c:pt>
                <c:pt idx="40">
                  <c:v>1937.7332079331923</c:v>
                </c:pt>
                <c:pt idx="41">
                  <c:v>1939.4044661796027</c:v>
                </c:pt>
                <c:pt idx="42">
                  <c:v>1949.7460980690657</c:v>
                </c:pt>
                <c:pt idx="43">
                  <c:v>1960.0355621487618</c:v>
                </c:pt>
                <c:pt idx="44">
                  <c:v>1960.4788529777245</c:v>
                </c:pt>
                <c:pt idx="45">
                  <c:v>1960.7131705076326</c:v>
                </c:pt>
                <c:pt idx="46">
                  <c:v>1961.4405456041466</c:v>
                </c:pt>
                <c:pt idx="47">
                  <c:v>1971.4997966830201</c:v>
                </c:pt>
                <c:pt idx="48">
                  <c:v>1973.7168609435253</c:v>
                </c:pt>
                <c:pt idx="49">
                  <c:v>1977.8679211388326</c:v>
                </c:pt>
                <c:pt idx="50">
                  <c:v>1980.6868137974002</c:v>
                </c:pt>
                <c:pt idx="51">
                  <c:v>1985.5683147384029</c:v>
                </c:pt>
                <c:pt idx="52">
                  <c:v>1994.9695066422676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428-48FE-9D80-1771F046DA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0691551"/>
        <c:axId val="188592543"/>
        <c:extLst/>
      </c:scatterChart>
      <c:valAx>
        <c:axId val="4706915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8592543"/>
        <c:crosses val="autoZero"/>
        <c:crossBetween val="midCat"/>
      </c:valAx>
      <c:valAx>
        <c:axId val="188592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7069155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delete n</a:t>
            </a:r>
            <a:endParaRPr lang="ru-RU"/>
          </a:p>
        </c:rich>
      </c:tx>
      <c:layout>
        <c:manualLayout>
          <c:xMode val="edge"/>
          <c:yMode val="edge"/>
          <c:x val="0.80848052506375878"/>
          <c:y val="0.1073369894223288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7762855629928652E-2"/>
          <c:y val="9.7556828530549117E-2"/>
          <c:w val="0.90283311673419464"/>
          <c:h val="0.81735253085155224"/>
        </c:manualLayout>
      </c:layout>
      <c:scatterChart>
        <c:scatterStyle val="smoothMarker"/>
        <c:varyColors val="0"/>
        <c:ser>
          <c:idx val="0"/>
          <c:order val="0"/>
          <c:xVal>
            <c:numRef>
              <c:f>Лист1!$A$2:$A$59</c:f>
              <c:numCache>
                <c:formatCode>General</c:formatCode>
                <c:ptCount val="58"/>
                <c:pt idx="0">
                  <c:v>142</c:v>
                </c:pt>
                <c:pt idx="1">
                  <c:v>249</c:v>
                </c:pt>
                <c:pt idx="2">
                  <c:v>303</c:v>
                </c:pt>
                <c:pt idx="3">
                  <c:v>309</c:v>
                </c:pt>
                <c:pt idx="4">
                  <c:v>470</c:v>
                </c:pt>
                <c:pt idx="5">
                  <c:v>513</c:v>
                </c:pt>
                <c:pt idx="6">
                  <c:v>986</c:v>
                </c:pt>
                <c:pt idx="7">
                  <c:v>1144</c:v>
                </c:pt>
                <c:pt idx="8">
                  <c:v>1188</c:v>
                </c:pt>
                <c:pt idx="9">
                  <c:v>1488</c:v>
                </c:pt>
                <c:pt idx="10">
                  <c:v>1693</c:v>
                </c:pt>
                <c:pt idx="11">
                  <c:v>1791</c:v>
                </c:pt>
                <c:pt idx="12">
                  <c:v>1853</c:v>
                </c:pt>
                <c:pt idx="13">
                  <c:v>2070</c:v>
                </c:pt>
                <c:pt idx="14">
                  <c:v>2312</c:v>
                </c:pt>
                <c:pt idx="15">
                  <c:v>2369</c:v>
                </c:pt>
                <c:pt idx="16">
                  <c:v>2466</c:v>
                </c:pt>
                <c:pt idx="17">
                  <c:v>2570</c:v>
                </c:pt>
                <c:pt idx="18">
                  <c:v>2919</c:v>
                </c:pt>
                <c:pt idx="19">
                  <c:v>2955</c:v>
                </c:pt>
                <c:pt idx="20">
                  <c:v>3107</c:v>
                </c:pt>
                <c:pt idx="21">
                  <c:v>3326</c:v>
                </c:pt>
                <c:pt idx="22">
                  <c:v>3652</c:v>
                </c:pt>
                <c:pt idx="23">
                  <c:v>3837</c:v>
                </c:pt>
                <c:pt idx="24">
                  <c:v>3976</c:v>
                </c:pt>
                <c:pt idx="25">
                  <c:v>4581</c:v>
                </c:pt>
                <c:pt idx="26">
                  <c:v>5374</c:v>
                </c:pt>
                <c:pt idx="27">
                  <c:v>5393</c:v>
                </c:pt>
                <c:pt idx="28">
                  <c:v>5463</c:v>
                </c:pt>
                <c:pt idx="29">
                  <c:v>5506</c:v>
                </c:pt>
                <c:pt idx="30">
                  <c:v>5646</c:v>
                </c:pt>
                <c:pt idx="31">
                  <c:v>5684</c:v>
                </c:pt>
                <c:pt idx="32">
                  <c:v>6112</c:v>
                </c:pt>
                <c:pt idx="33">
                  <c:v>6368</c:v>
                </c:pt>
                <c:pt idx="34">
                  <c:v>6384</c:v>
                </c:pt>
                <c:pt idx="35">
                  <c:v>6741</c:v>
                </c:pt>
                <c:pt idx="36">
                  <c:v>6844</c:v>
                </c:pt>
                <c:pt idx="37">
                  <c:v>7051</c:v>
                </c:pt>
                <c:pt idx="38">
                  <c:v>7238</c:v>
                </c:pt>
                <c:pt idx="39">
                  <c:v>7344</c:v>
                </c:pt>
                <c:pt idx="40">
                  <c:v>7507</c:v>
                </c:pt>
                <c:pt idx="41">
                  <c:v>7565</c:v>
                </c:pt>
                <c:pt idx="42">
                  <c:v>7934</c:v>
                </c:pt>
                <c:pt idx="43">
                  <c:v>8319</c:v>
                </c:pt>
                <c:pt idx="44">
                  <c:v>8336</c:v>
                </c:pt>
                <c:pt idx="45">
                  <c:v>8345</c:v>
                </c:pt>
                <c:pt idx="46">
                  <c:v>8373</c:v>
                </c:pt>
                <c:pt idx="47">
                  <c:v>8770</c:v>
                </c:pt>
                <c:pt idx="48">
                  <c:v>8860</c:v>
                </c:pt>
                <c:pt idx="49">
                  <c:v>9031</c:v>
                </c:pt>
                <c:pt idx="50">
                  <c:v>9149</c:v>
                </c:pt>
                <c:pt idx="51">
                  <c:v>9357</c:v>
                </c:pt>
                <c:pt idx="52">
                  <c:v>9771</c:v>
                </c:pt>
              </c:numCache>
            </c:numRef>
          </c:xVal>
          <c:yVal>
            <c:numRef>
              <c:f>Лист1!$F$2:$F$59</c:f>
              <c:numCache>
                <c:formatCode>General</c:formatCode>
                <c:ptCount val="58"/>
                <c:pt idx="0">
                  <c:v>900</c:v>
                </c:pt>
                <c:pt idx="1">
                  <c:v>1100</c:v>
                </c:pt>
                <c:pt idx="2">
                  <c:v>1100</c:v>
                </c:pt>
                <c:pt idx="3">
                  <c:v>4700</c:v>
                </c:pt>
                <c:pt idx="4">
                  <c:v>1900</c:v>
                </c:pt>
                <c:pt idx="5">
                  <c:v>2100</c:v>
                </c:pt>
                <c:pt idx="6">
                  <c:v>11900</c:v>
                </c:pt>
                <c:pt idx="7">
                  <c:v>19600</c:v>
                </c:pt>
                <c:pt idx="8">
                  <c:v>1800</c:v>
                </c:pt>
                <c:pt idx="9">
                  <c:v>3100</c:v>
                </c:pt>
                <c:pt idx="10">
                  <c:v>2000</c:v>
                </c:pt>
                <c:pt idx="11">
                  <c:v>18700</c:v>
                </c:pt>
                <c:pt idx="12">
                  <c:v>1600</c:v>
                </c:pt>
                <c:pt idx="13">
                  <c:v>3000</c:v>
                </c:pt>
                <c:pt idx="14">
                  <c:v>2200</c:v>
                </c:pt>
                <c:pt idx="15">
                  <c:v>2300</c:v>
                </c:pt>
                <c:pt idx="16">
                  <c:v>1800</c:v>
                </c:pt>
                <c:pt idx="17">
                  <c:v>1700</c:v>
                </c:pt>
                <c:pt idx="18">
                  <c:v>3000</c:v>
                </c:pt>
                <c:pt idx="19">
                  <c:v>2100</c:v>
                </c:pt>
                <c:pt idx="20">
                  <c:v>5900</c:v>
                </c:pt>
                <c:pt idx="21">
                  <c:v>1700</c:v>
                </c:pt>
                <c:pt idx="22">
                  <c:v>3000</c:v>
                </c:pt>
                <c:pt idx="23">
                  <c:v>11000</c:v>
                </c:pt>
                <c:pt idx="24">
                  <c:v>3400</c:v>
                </c:pt>
                <c:pt idx="25">
                  <c:v>4000</c:v>
                </c:pt>
                <c:pt idx="26">
                  <c:v>7500</c:v>
                </c:pt>
                <c:pt idx="27">
                  <c:v>6000</c:v>
                </c:pt>
                <c:pt idx="28">
                  <c:v>2300</c:v>
                </c:pt>
                <c:pt idx="29">
                  <c:v>3700</c:v>
                </c:pt>
                <c:pt idx="30">
                  <c:v>24500</c:v>
                </c:pt>
                <c:pt idx="31">
                  <c:v>1700</c:v>
                </c:pt>
                <c:pt idx="32">
                  <c:v>6100</c:v>
                </c:pt>
                <c:pt idx="33">
                  <c:v>2200</c:v>
                </c:pt>
                <c:pt idx="34">
                  <c:v>3500</c:v>
                </c:pt>
                <c:pt idx="35">
                  <c:v>6000</c:v>
                </c:pt>
                <c:pt idx="36">
                  <c:v>5500</c:v>
                </c:pt>
                <c:pt idx="37">
                  <c:v>3300</c:v>
                </c:pt>
                <c:pt idx="38">
                  <c:v>2700</c:v>
                </c:pt>
                <c:pt idx="39">
                  <c:v>3400</c:v>
                </c:pt>
                <c:pt idx="40">
                  <c:v>1900</c:v>
                </c:pt>
                <c:pt idx="41">
                  <c:v>1700</c:v>
                </c:pt>
                <c:pt idx="42">
                  <c:v>2400</c:v>
                </c:pt>
                <c:pt idx="43">
                  <c:v>34000</c:v>
                </c:pt>
                <c:pt idx="44">
                  <c:v>2200</c:v>
                </c:pt>
                <c:pt idx="45">
                  <c:v>19000</c:v>
                </c:pt>
                <c:pt idx="46">
                  <c:v>17300</c:v>
                </c:pt>
                <c:pt idx="47">
                  <c:v>35800</c:v>
                </c:pt>
                <c:pt idx="48">
                  <c:v>4800</c:v>
                </c:pt>
                <c:pt idx="49">
                  <c:v>2200</c:v>
                </c:pt>
                <c:pt idx="50">
                  <c:v>3200</c:v>
                </c:pt>
                <c:pt idx="51">
                  <c:v>2000</c:v>
                </c:pt>
                <c:pt idx="52">
                  <c:v>2900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C92-4277-BFE5-8C4E5ABD3C81}"/>
            </c:ext>
          </c:extLst>
        </c:ser>
        <c:ser>
          <c:idx val="1"/>
          <c:order val="1"/>
          <c:xVal>
            <c:numRef>
              <c:f>Лист1!$A$2:$A$54</c:f>
              <c:numCache>
                <c:formatCode>General</c:formatCode>
                <c:ptCount val="53"/>
                <c:pt idx="0">
                  <c:v>142</c:v>
                </c:pt>
                <c:pt idx="1">
                  <c:v>249</c:v>
                </c:pt>
                <c:pt idx="2">
                  <c:v>303</c:v>
                </c:pt>
                <c:pt idx="3">
                  <c:v>309</c:v>
                </c:pt>
                <c:pt idx="4">
                  <c:v>470</c:v>
                </c:pt>
                <c:pt idx="5">
                  <c:v>513</c:v>
                </c:pt>
                <c:pt idx="6">
                  <c:v>986</c:v>
                </c:pt>
                <c:pt idx="7">
                  <c:v>1144</c:v>
                </c:pt>
                <c:pt idx="8">
                  <c:v>1188</c:v>
                </c:pt>
                <c:pt idx="9">
                  <c:v>1488</c:v>
                </c:pt>
                <c:pt idx="10">
                  <c:v>1693</c:v>
                </c:pt>
                <c:pt idx="11">
                  <c:v>1791</c:v>
                </c:pt>
                <c:pt idx="12">
                  <c:v>1853</c:v>
                </c:pt>
                <c:pt idx="13">
                  <c:v>2070</c:v>
                </c:pt>
                <c:pt idx="14">
                  <c:v>2312</c:v>
                </c:pt>
                <c:pt idx="15">
                  <c:v>2369</c:v>
                </c:pt>
                <c:pt idx="16">
                  <c:v>2466</c:v>
                </c:pt>
                <c:pt idx="17">
                  <c:v>2570</c:v>
                </c:pt>
                <c:pt idx="18">
                  <c:v>2919</c:v>
                </c:pt>
                <c:pt idx="19">
                  <c:v>2955</c:v>
                </c:pt>
                <c:pt idx="20">
                  <c:v>3107</c:v>
                </c:pt>
                <c:pt idx="21">
                  <c:v>3326</c:v>
                </c:pt>
                <c:pt idx="22">
                  <c:v>3652</c:v>
                </c:pt>
                <c:pt idx="23">
                  <c:v>3837</c:v>
                </c:pt>
                <c:pt idx="24">
                  <c:v>3976</c:v>
                </c:pt>
                <c:pt idx="25">
                  <c:v>4581</c:v>
                </c:pt>
                <c:pt idx="26">
                  <c:v>5374</c:v>
                </c:pt>
                <c:pt idx="27">
                  <c:v>5393</c:v>
                </c:pt>
                <c:pt idx="28">
                  <c:v>5463</c:v>
                </c:pt>
                <c:pt idx="29">
                  <c:v>5506</c:v>
                </c:pt>
                <c:pt idx="30">
                  <c:v>5646</c:v>
                </c:pt>
                <c:pt idx="31">
                  <c:v>5684</c:v>
                </c:pt>
                <c:pt idx="32">
                  <c:v>6112</c:v>
                </c:pt>
                <c:pt idx="33">
                  <c:v>6368</c:v>
                </c:pt>
                <c:pt idx="34">
                  <c:v>6384</c:v>
                </c:pt>
                <c:pt idx="35">
                  <c:v>6741</c:v>
                </c:pt>
                <c:pt idx="36">
                  <c:v>6844</c:v>
                </c:pt>
                <c:pt idx="37">
                  <c:v>7051</c:v>
                </c:pt>
                <c:pt idx="38">
                  <c:v>7238</c:v>
                </c:pt>
                <c:pt idx="39">
                  <c:v>7344</c:v>
                </c:pt>
                <c:pt idx="40">
                  <c:v>7507</c:v>
                </c:pt>
                <c:pt idx="41">
                  <c:v>7565</c:v>
                </c:pt>
                <c:pt idx="42">
                  <c:v>7934</c:v>
                </c:pt>
                <c:pt idx="43">
                  <c:v>8319</c:v>
                </c:pt>
                <c:pt idx="44">
                  <c:v>8336</c:v>
                </c:pt>
                <c:pt idx="45">
                  <c:v>8345</c:v>
                </c:pt>
                <c:pt idx="46">
                  <c:v>8373</c:v>
                </c:pt>
                <c:pt idx="47">
                  <c:v>8770</c:v>
                </c:pt>
                <c:pt idx="48">
                  <c:v>8860</c:v>
                </c:pt>
                <c:pt idx="49">
                  <c:v>9031</c:v>
                </c:pt>
                <c:pt idx="50">
                  <c:v>9149</c:v>
                </c:pt>
                <c:pt idx="51">
                  <c:v>9357</c:v>
                </c:pt>
                <c:pt idx="52">
                  <c:v>9771</c:v>
                </c:pt>
              </c:numCache>
            </c:numRef>
          </c:xVal>
          <c:yVal>
            <c:numRef>
              <c:f>Лист1!$L$2:$L$54</c:f>
              <c:numCache>
                <c:formatCode>General</c:formatCode>
                <c:ptCount val="53"/>
                <c:pt idx="0">
                  <c:v>21522.883443830564</c:v>
                </c:pt>
                <c:pt idx="1">
                  <c:v>23961.993470957357</c:v>
                </c:pt>
                <c:pt idx="2">
                  <c:v>24814.426285023048</c:v>
                </c:pt>
                <c:pt idx="3">
                  <c:v>24899.584794248345</c:v>
                </c:pt>
                <c:pt idx="4">
                  <c:v>26720.978579357172</c:v>
                </c:pt>
                <c:pt idx="5">
                  <c:v>27101.173651118159</c:v>
                </c:pt>
                <c:pt idx="6">
                  <c:v>29938.76914941211</c:v>
                </c:pt>
                <c:pt idx="7">
                  <c:v>30584.26024457005</c:v>
                </c:pt>
                <c:pt idx="8">
                  <c:v>30748.16440645175</c:v>
                </c:pt>
                <c:pt idx="9">
                  <c:v>31726.029312098595</c:v>
                </c:pt>
                <c:pt idx="10">
                  <c:v>32286.569581089349</c:v>
                </c:pt>
                <c:pt idx="11">
                  <c:v>32530.95585849031</c:v>
                </c:pt>
                <c:pt idx="12">
                  <c:v>32678.754193188972</c:v>
                </c:pt>
                <c:pt idx="13">
                  <c:v>33159.703454569171</c:v>
                </c:pt>
                <c:pt idx="14">
                  <c:v>33639.878297484916</c:v>
                </c:pt>
                <c:pt idx="15">
                  <c:v>33745.650607227646</c:v>
                </c:pt>
                <c:pt idx="16">
                  <c:v>33919.930722597128</c:v>
                </c:pt>
                <c:pt idx="17">
                  <c:v>34099.331233312943</c:v>
                </c:pt>
                <c:pt idx="18">
                  <c:v>34652.340949880141</c:v>
                </c:pt>
                <c:pt idx="19">
                  <c:v>34705.574852172736</c:v>
                </c:pt>
                <c:pt idx="20">
                  <c:v>34923.412532549737</c:v>
                </c:pt>
                <c:pt idx="21">
                  <c:v>35219.222448834997</c:v>
                </c:pt>
                <c:pt idx="22">
                  <c:v>35625.307688622612</c:v>
                </c:pt>
                <c:pt idx="23">
                  <c:v>35839.917991983159</c:v>
                </c:pt>
                <c:pt idx="24">
                  <c:v>35994.46375725275</c:v>
                </c:pt>
                <c:pt idx="25">
                  <c:v>36609.602917760836</c:v>
                </c:pt>
                <c:pt idx="26">
                  <c:v>37302.976620971494</c:v>
                </c:pt>
                <c:pt idx="27">
                  <c:v>37318.30420288162</c:v>
                </c:pt>
                <c:pt idx="28">
                  <c:v>37374.312005145825</c:v>
                </c:pt>
                <c:pt idx="29">
                  <c:v>37408.362070573108</c:v>
                </c:pt>
                <c:pt idx="30">
                  <c:v>37517.408738108999</c:v>
                </c:pt>
                <c:pt idx="31">
                  <c:v>37546.540692554314</c:v>
                </c:pt>
                <c:pt idx="32">
                  <c:v>37861.833455676337</c:v>
                </c:pt>
                <c:pt idx="33">
                  <c:v>38040.030547296119</c:v>
                </c:pt>
                <c:pt idx="34">
                  <c:v>38050.928783426723</c:v>
                </c:pt>
                <c:pt idx="35">
                  <c:v>38287.24327138791</c:v>
                </c:pt>
                <c:pt idx="36">
                  <c:v>38353.100008690621</c:v>
                </c:pt>
                <c:pt idx="37">
                  <c:v>38482.507146770426</c:v>
                </c:pt>
                <c:pt idx="38">
                  <c:v>38596.185787721799</c:v>
                </c:pt>
                <c:pt idx="39">
                  <c:v>38659.326681931852</c:v>
                </c:pt>
                <c:pt idx="40">
                  <c:v>38754.664158663851</c:v>
                </c:pt>
                <c:pt idx="41">
                  <c:v>38788.089323592052</c:v>
                </c:pt>
                <c:pt idx="42">
                  <c:v>38994.921961381311</c:v>
                </c:pt>
                <c:pt idx="43">
                  <c:v>39200.711242975238</c:v>
                </c:pt>
                <c:pt idx="44">
                  <c:v>39209.577059554489</c:v>
                </c:pt>
                <c:pt idx="45">
                  <c:v>39214.263410152649</c:v>
                </c:pt>
                <c:pt idx="46">
                  <c:v>39228.810912082932</c:v>
                </c:pt>
                <c:pt idx="47">
                  <c:v>39429.995933660401</c:v>
                </c:pt>
                <c:pt idx="48">
                  <c:v>39474.337218870503</c:v>
                </c:pt>
                <c:pt idx="49">
                  <c:v>39557.358422776655</c:v>
                </c:pt>
                <c:pt idx="50">
                  <c:v>39613.736275948009</c:v>
                </c:pt>
                <c:pt idx="51">
                  <c:v>39711.366294768057</c:v>
                </c:pt>
                <c:pt idx="52">
                  <c:v>39899.39013284535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C92-4277-BFE5-8C4E5ABD3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0691551"/>
        <c:axId val="188592543"/>
        <c:extLst/>
      </c:scatterChart>
      <c:valAx>
        <c:axId val="4706915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8592543"/>
        <c:crosses val="autoZero"/>
        <c:crossBetween val="midCat"/>
      </c:valAx>
      <c:valAx>
        <c:axId val="188592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7069155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find n</a:t>
            </a:r>
            <a:endParaRPr lang="ru-RU" dirty="0"/>
          </a:p>
        </c:rich>
      </c:tx>
      <c:layout>
        <c:manualLayout>
          <c:xMode val="edge"/>
          <c:yMode val="edge"/>
          <c:x val="0.81125407664454285"/>
          <c:y val="4.1692793056016073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6.9800393069519434E-2"/>
          <c:y val="3.30418474918358E-2"/>
          <c:w val="0.90283311673419464"/>
          <c:h val="0.81735253085155224"/>
        </c:manualLayout>
      </c:layout>
      <c:scatterChart>
        <c:scatterStyle val="smoothMarker"/>
        <c:varyColors val="0"/>
        <c:ser>
          <c:idx val="0"/>
          <c:order val="0"/>
          <c:xVal>
            <c:numRef>
              <c:f>Лист1!$A$2:$A$54</c:f>
              <c:numCache>
                <c:formatCode>General</c:formatCode>
                <c:ptCount val="53"/>
                <c:pt idx="0">
                  <c:v>142</c:v>
                </c:pt>
                <c:pt idx="1">
                  <c:v>249</c:v>
                </c:pt>
                <c:pt idx="2">
                  <c:v>303</c:v>
                </c:pt>
                <c:pt idx="3">
                  <c:v>309</c:v>
                </c:pt>
                <c:pt idx="4">
                  <c:v>470</c:v>
                </c:pt>
                <c:pt idx="5">
                  <c:v>513</c:v>
                </c:pt>
                <c:pt idx="6">
                  <c:v>986</c:v>
                </c:pt>
                <c:pt idx="7">
                  <c:v>1144</c:v>
                </c:pt>
                <c:pt idx="8">
                  <c:v>1188</c:v>
                </c:pt>
                <c:pt idx="9">
                  <c:v>1488</c:v>
                </c:pt>
                <c:pt idx="10">
                  <c:v>1693</c:v>
                </c:pt>
                <c:pt idx="11">
                  <c:v>1791</c:v>
                </c:pt>
                <c:pt idx="12">
                  <c:v>1853</c:v>
                </c:pt>
                <c:pt idx="13">
                  <c:v>2070</c:v>
                </c:pt>
                <c:pt idx="14">
                  <c:v>2312</c:v>
                </c:pt>
                <c:pt idx="15">
                  <c:v>2369</c:v>
                </c:pt>
                <c:pt idx="16">
                  <c:v>2466</c:v>
                </c:pt>
                <c:pt idx="17">
                  <c:v>2570</c:v>
                </c:pt>
                <c:pt idx="18">
                  <c:v>2919</c:v>
                </c:pt>
                <c:pt idx="19">
                  <c:v>2955</c:v>
                </c:pt>
                <c:pt idx="20">
                  <c:v>3107</c:v>
                </c:pt>
                <c:pt idx="21">
                  <c:v>3326</c:v>
                </c:pt>
                <c:pt idx="22">
                  <c:v>3652</c:v>
                </c:pt>
                <c:pt idx="23">
                  <c:v>3837</c:v>
                </c:pt>
                <c:pt idx="24">
                  <c:v>3976</c:v>
                </c:pt>
                <c:pt idx="25">
                  <c:v>4581</c:v>
                </c:pt>
                <c:pt idx="26">
                  <c:v>5374</c:v>
                </c:pt>
                <c:pt idx="27">
                  <c:v>5393</c:v>
                </c:pt>
                <c:pt idx="28">
                  <c:v>5463</c:v>
                </c:pt>
                <c:pt idx="29">
                  <c:v>5506</c:v>
                </c:pt>
                <c:pt idx="30">
                  <c:v>5646</c:v>
                </c:pt>
                <c:pt idx="31">
                  <c:v>5684</c:v>
                </c:pt>
                <c:pt idx="32">
                  <c:v>6112</c:v>
                </c:pt>
                <c:pt idx="33">
                  <c:v>6368</c:v>
                </c:pt>
                <c:pt idx="34">
                  <c:v>6384</c:v>
                </c:pt>
                <c:pt idx="35">
                  <c:v>6741</c:v>
                </c:pt>
                <c:pt idx="36">
                  <c:v>6844</c:v>
                </c:pt>
                <c:pt idx="37">
                  <c:v>7051</c:v>
                </c:pt>
                <c:pt idx="38">
                  <c:v>7238</c:v>
                </c:pt>
                <c:pt idx="39">
                  <c:v>7344</c:v>
                </c:pt>
                <c:pt idx="40">
                  <c:v>7507</c:v>
                </c:pt>
                <c:pt idx="41">
                  <c:v>7565</c:v>
                </c:pt>
                <c:pt idx="42">
                  <c:v>7934</c:v>
                </c:pt>
                <c:pt idx="43">
                  <c:v>8319</c:v>
                </c:pt>
                <c:pt idx="44">
                  <c:v>8336</c:v>
                </c:pt>
                <c:pt idx="45">
                  <c:v>8345</c:v>
                </c:pt>
                <c:pt idx="46">
                  <c:v>8373</c:v>
                </c:pt>
                <c:pt idx="47">
                  <c:v>8770</c:v>
                </c:pt>
                <c:pt idx="48">
                  <c:v>8860</c:v>
                </c:pt>
                <c:pt idx="49">
                  <c:v>9031</c:v>
                </c:pt>
                <c:pt idx="50">
                  <c:v>9149</c:v>
                </c:pt>
                <c:pt idx="51">
                  <c:v>9357</c:v>
                </c:pt>
                <c:pt idx="52">
                  <c:v>9771</c:v>
                </c:pt>
              </c:numCache>
            </c:numRef>
          </c:xVal>
          <c:yVal>
            <c:numRef>
              <c:f>Лист1!$G$2:$G$54</c:f>
              <c:numCache>
                <c:formatCode>General</c:formatCode>
                <c:ptCount val="53"/>
                <c:pt idx="0">
                  <c:v>600</c:v>
                </c:pt>
                <c:pt idx="1">
                  <c:v>800</c:v>
                </c:pt>
                <c:pt idx="2">
                  <c:v>700</c:v>
                </c:pt>
                <c:pt idx="3">
                  <c:v>1200</c:v>
                </c:pt>
                <c:pt idx="4">
                  <c:v>1200</c:v>
                </c:pt>
                <c:pt idx="5">
                  <c:v>1100</c:v>
                </c:pt>
                <c:pt idx="6">
                  <c:v>2400</c:v>
                </c:pt>
                <c:pt idx="7">
                  <c:v>3400</c:v>
                </c:pt>
                <c:pt idx="8">
                  <c:v>800</c:v>
                </c:pt>
                <c:pt idx="9">
                  <c:v>1400</c:v>
                </c:pt>
                <c:pt idx="10">
                  <c:v>1100</c:v>
                </c:pt>
                <c:pt idx="11">
                  <c:v>2900</c:v>
                </c:pt>
                <c:pt idx="12">
                  <c:v>800</c:v>
                </c:pt>
                <c:pt idx="13">
                  <c:v>1700</c:v>
                </c:pt>
                <c:pt idx="14">
                  <c:v>1100</c:v>
                </c:pt>
                <c:pt idx="15">
                  <c:v>1000</c:v>
                </c:pt>
                <c:pt idx="16">
                  <c:v>1000</c:v>
                </c:pt>
                <c:pt idx="17">
                  <c:v>900</c:v>
                </c:pt>
                <c:pt idx="18">
                  <c:v>1800</c:v>
                </c:pt>
                <c:pt idx="19">
                  <c:v>1400</c:v>
                </c:pt>
                <c:pt idx="20">
                  <c:v>3900</c:v>
                </c:pt>
                <c:pt idx="21">
                  <c:v>1000</c:v>
                </c:pt>
                <c:pt idx="22">
                  <c:v>1600</c:v>
                </c:pt>
                <c:pt idx="23">
                  <c:v>1900</c:v>
                </c:pt>
                <c:pt idx="24">
                  <c:v>2000</c:v>
                </c:pt>
                <c:pt idx="25">
                  <c:v>2000</c:v>
                </c:pt>
                <c:pt idx="26">
                  <c:v>3200</c:v>
                </c:pt>
                <c:pt idx="27">
                  <c:v>2700</c:v>
                </c:pt>
                <c:pt idx="28">
                  <c:v>1000</c:v>
                </c:pt>
                <c:pt idx="29">
                  <c:v>1700</c:v>
                </c:pt>
                <c:pt idx="30">
                  <c:v>3400</c:v>
                </c:pt>
                <c:pt idx="31">
                  <c:v>1000</c:v>
                </c:pt>
                <c:pt idx="32">
                  <c:v>3000</c:v>
                </c:pt>
                <c:pt idx="33">
                  <c:v>1500</c:v>
                </c:pt>
                <c:pt idx="34">
                  <c:v>2300</c:v>
                </c:pt>
                <c:pt idx="35">
                  <c:v>2800</c:v>
                </c:pt>
                <c:pt idx="36">
                  <c:v>2700</c:v>
                </c:pt>
                <c:pt idx="37">
                  <c:v>1900</c:v>
                </c:pt>
                <c:pt idx="38">
                  <c:v>1100</c:v>
                </c:pt>
                <c:pt idx="39">
                  <c:v>3200</c:v>
                </c:pt>
                <c:pt idx="40">
                  <c:v>1000</c:v>
                </c:pt>
                <c:pt idx="41">
                  <c:v>900</c:v>
                </c:pt>
                <c:pt idx="42">
                  <c:v>1100</c:v>
                </c:pt>
                <c:pt idx="43">
                  <c:v>8700</c:v>
                </c:pt>
                <c:pt idx="44">
                  <c:v>1300</c:v>
                </c:pt>
                <c:pt idx="45">
                  <c:v>4100</c:v>
                </c:pt>
                <c:pt idx="46">
                  <c:v>3500</c:v>
                </c:pt>
                <c:pt idx="47">
                  <c:v>2400</c:v>
                </c:pt>
                <c:pt idx="48">
                  <c:v>2800</c:v>
                </c:pt>
                <c:pt idx="49">
                  <c:v>1100</c:v>
                </c:pt>
                <c:pt idx="50">
                  <c:v>2100</c:v>
                </c:pt>
                <c:pt idx="51">
                  <c:v>1600</c:v>
                </c:pt>
                <c:pt idx="52">
                  <c:v>1100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0A1-4CC5-B944-F3FD7BFEDB86}"/>
            </c:ext>
          </c:extLst>
        </c:ser>
        <c:ser>
          <c:idx val="1"/>
          <c:order val="1"/>
          <c:xVal>
            <c:numRef>
              <c:f>Лист1!$A$2:$A$54</c:f>
              <c:numCache>
                <c:formatCode>General</c:formatCode>
                <c:ptCount val="53"/>
                <c:pt idx="0">
                  <c:v>142</c:v>
                </c:pt>
                <c:pt idx="1">
                  <c:v>249</c:v>
                </c:pt>
                <c:pt idx="2">
                  <c:v>303</c:v>
                </c:pt>
                <c:pt idx="3">
                  <c:v>309</c:v>
                </c:pt>
                <c:pt idx="4">
                  <c:v>470</c:v>
                </c:pt>
                <c:pt idx="5">
                  <c:v>513</c:v>
                </c:pt>
                <c:pt idx="6">
                  <c:v>986</c:v>
                </c:pt>
                <c:pt idx="7">
                  <c:v>1144</c:v>
                </c:pt>
                <c:pt idx="8">
                  <c:v>1188</c:v>
                </c:pt>
                <c:pt idx="9">
                  <c:v>1488</c:v>
                </c:pt>
                <c:pt idx="10">
                  <c:v>1693</c:v>
                </c:pt>
                <c:pt idx="11">
                  <c:v>1791</c:v>
                </c:pt>
                <c:pt idx="12">
                  <c:v>1853</c:v>
                </c:pt>
                <c:pt idx="13">
                  <c:v>2070</c:v>
                </c:pt>
                <c:pt idx="14">
                  <c:v>2312</c:v>
                </c:pt>
                <c:pt idx="15">
                  <c:v>2369</c:v>
                </c:pt>
                <c:pt idx="16">
                  <c:v>2466</c:v>
                </c:pt>
                <c:pt idx="17">
                  <c:v>2570</c:v>
                </c:pt>
                <c:pt idx="18">
                  <c:v>2919</c:v>
                </c:pt>
                <c:pt idx="19">
                  <c:v>2955</c:v>
                </c:pt>
                <c:pt idx="20">
                  <c:v>3107</c:v>
                </c:pt>
                <c:pt idx="21">
                  <c:v>3326</c:v>
                </c:pt>
                <c:pt idx="22">
                  <c:v>3652</c:v>
                </c:pt>
                <c:pt idx="23">
                  <c:v>3837</c:v>
                </c:pt>
                <c:pt idx="24">
                  <c:v>3976</c:v>
                </c:pt>
                <c:pt idx="25">
                  <c:v>4581</c:v>
                </c:pt>
                <c:pt idx="26">
                  <c:v>5374</c:v>
                </c:pt>
                <c:pt idx="27">
                  <c:v>5393</c:v>
                </c:pt>
                <c:pt idx="28">
                  <c:v>5463</c:v>
                </c:pt>
                <c:pt idx="29">
                  <c:v>5506</c:v>
                </c:pt>
                <c:pt idx="30">
                  <c:v>5646</c:v>
                </c:pt>
                <c:pt idx="31">
                  <c:v>5684</c:v>
                </c:pt>
                <c:pt idx="32">
                  <c:v>6112</c:v>
                </c:pt>
                <c:pt idx="33">
                  <c:v>6368</c:v>
                </c:pt>
                <c:pt idx="34">
                  <c:v>6384</c:v>
                </c:pt>
                <c:pt idx="35">
                  <c:v>6741</c:v>
                </c:pt>
                <c:pt idx="36">
                  <c:v>6844</c:v>
                </c:pt>
                <c:pt idx="37">
                  <c:v>7051</c:v>
                </c:pt>
                <c:pt idx="38">
                  <c:v>7238</c:v>
                </c:pt>
                <c:pt idx="39">
                  <c:v>7344</c:v>
                </c:pt>
                <c:pt idx="40">
                  <c:v>7507</c:v>
                </c:pt>
                <c:pt idx="41">
                  <c:v>7565</c:v>
                </c:pt>
                <c:pt idx="42">
                  <c:v>7934</c:v>
                </c:pt>
                <c:pt idx="43">
                  <c:v>8319</c:v>
                </c:pt>
                <c:pt idx="44">
                  <c:v>8336</c:v>
                </c:pt>
                <c:pt idx="45">
                  <c:v>8345</c:v>
                </c:pt>
                <c:pt idx="46">
                  <c:v>8373</c:v>
                </c:pt>
                <c:pt idx="47">
                  <c:v>8770</c:v>
                </c:pt>
                <c:pt idx="48">
                  <c:v>8860</c:v>
                </c:pt>
                <c:pt idx="49">
                  <c:v>9031</c:v>
                </c:pt>
                <c:pt idx="50">
                  <c:v>9149</c:v>
                </c:pt>
                <c:pt idx="51">
                  <c:v>9357</c:v>
                </c:pt>
                <c:pt idx="52">
                  <c:v>9771</c:v>
                </c:pt>
              </c:numCache>
            </c:numRef>
          </c:xVal>
          <c:yVal>
            <c:numRef>
              <c:f>Лист1!$M$2:$M$54</c:f>
              <c:numCache>
                <c:formatCode>General</c:formatCode>
                <c:ptCount val="53"/>
                <c:pt idx="0">
                  <c:v>5380.720860957641</c:v>
                </c:pt>
                <c:pt idx="1">
                  <c:v>5990.4983677393393</c:v>
                </c:pt>
                <c:pt idx="2">
                  <c:v>6203.606571255762</c:v>
                </c:pt>
                <c:pt idx="3">
                  <c:v>6224.8961985620863</c:v>
                </c:pt>
                <c:pt idx="4">
                  <c:v>6680.244644839293</c:v>
                </c:pt>
                <c:pt idx="5">
                  <c:v>6775.2934127795397</c:v>
                </c:pt>
                <c:pt idx="6">
                  <c:v>7484.6922873530275</c:v>
                </c:pt>
                <c:pt idx="7">
                  <c:v>7646.0650611425126</c:v>
                </c:pt>
                <c:pt idx="8">
                  <c:v>7687.0411016129374</c:v>
                </c:pt>
                <c:pt idx="9">
                  <c:v>7931.5073280246488</c:v>
                </c:pt>
                <c:pt idx="10">
                  <c:v>8071.6423952723371</c:v>
                </c:pt>
                <c:pt idx="11">
                  <c:v>8132.7389646225774</c:v>
                </c:pt>
                <c:pt idx="12">
                  <c:v>8169.688548297243</c:v>
                </c:pt>
                <c:pt idx="13">
                  <c:v>8289.9258636422928</c:v>
                </c:pt>
                <c:pt idx="14">
                  <c:v>8409.9695743712291</c:v>
                </c:pt>
                <c:pt idx="15">
                  <c:v>8436.4126518069115</c:v>
                </c:pt>
                <c:pt idx="16">
                  <c:v>8479.982680649282</c:v>
                </c:pt>
                <c:pt idx="17">
                  <c:v>8524.8328083282358</c:v>
                </c:pt>
                <c:pt idx="18">
                  <c:v>8663.0852374700353</c:v>
                </c:pt>
                <c:pt idx="19">
                  <c:v>8676.3937130431841</c:v>
                </c:pt>
                <c:pt idx="20">
                  <c:v>8730.8531331374343</c:v>
                </c:pt>
                <c:pt idx="21">
                  <c:v>8804.8056122087492</c:v>
                </c:pt>
                <c:pt idx="22">
                  <c:v>8906.3269221556529</c:v>
                </c:pt>
                <c:pt idx="23">
                  <c:v>8959.9794979957896</c:v>
                </c:pt>
                <c:pt idx="24">
                  <c:v>8998.6159393131875</c:v>
                </c:pt>
                <c:pt idx="25">
                  <c:v>9152.400729440209</c:v>
                </c:pt>
                <c:pt idx="26">
                  <c:v>9325.7441552428736</c:v>
                </c:pt>
                <c:pt idx="27">
                  <c:v>9329.576050720405</c:v>
                </c:pt>
                <c:pt idx="28">
                  <c:v>9343.5780012864561</c:v>
                </c:pt>
                <c:pt idx="29">
                  <c:v>9352.0905176432771</c:v>
                </c:pt>
                <c:pt idx="30">
                  <c:v>9379.3521845272498</c:v>
                </c:pt>
                <c:pt idx="31">
                  <c:v>9386.6351731385785</c:v>
                </c:pt>
                <c:pt idx="32">
                  <c:v>9465.4583639190841</c:v>
                </c:pt>
                <c:pt idx="33">
                  <c:v>9510.0076368240298</c:v>
                </c:pt>
                <c:pt idx="34">
                  <c:v>9512.7321958566808</c:v>
                </c:pt>
                <c:pt idx="35">
                  <c:v>9571.8108178469774</c:v>
                </c:pt>
                <c:pt idx="36">
                  <c:v>9588.2750021726551</c:v>
                </c:pt>
                <c:pt idx="37">
                  <c:v>9620.6267866926064</c:v>
                </c:pt>
                <c:pt idx="38">
                  <c:v>9649.0464469304497</c:v>
                </c:pt>
                <c:pt idx="39">
                  <c:v>9664.8316704829631</c:v>
                </c:pt>
                <c:pt idx="40">
                  <c:v>9688.6660396659627</c:v>
                </c:pt>
                <c:pt idx="41">
                  <c:v>9697.022330898013</c:v>
                </c:pt>
                <c:pt idx="42">
                  <c:v>9748.7304903453278</c:v>
                </c:pt>
                <c:pt idx="43">
                  <c:v>9800.1778107438095</c:v>
                </c:pt>
                <c:pt idx="44">
                  <c:v>9802.3942648886223</c:v>
                </c:pt>
                <c:pt idx="45">
                  <c:v>9803.5658525381623</c:v>
                </c:pt>
                <c:pt idx="46">
                  <c:v>9807.202728020733</c:v>
                </c:pt>
                <c:pt idx="47">
                  <c:v>9857.4989834151002</c:v>
                </c:pt>
                <c:pt idx="48">
                  <c:v>9868.5843047176259</c:v>
                </c:pt>
                <c:pt idx="49">
                  <c:v>9889.3396056941638</c:v>
                </c:pt>
                <c:pt idx="50">
                  <c:v>9903.4340689870023</c:v>
                </c:pt>
                <c:pt idx="51">
                  <c:v>9927.8415736920142</c:v>
                </c:pt>
                <c:pt idx="52">
                  <c:v>9974.8475332113376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0A1-4CC5-B944-F3FD7BFEDB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0691551"/>
        <c:axId val="188592543"/>
        <c:extLst/>
      </c:scatterChart>
      <c:valAx>
        <c:axId val="4706915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8592543"/>
        <c:crosses val="autoZero"/>
        <c:crossBetween val="midCat"/>
      </c:valAx>
      <c:valAx>
        <c:axId val="188592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7069155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13D02FD-F98D-4393-8C2A-AA2B1B59A463}" type="datetime1">
              <a:rPr lang="ru-RU" smtClean="0"/>
              <a:t>07.05.2020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5164D38-2738-4F9A-AE2C-9F3DA1661795}" type="datetime1">
              <a:rPr lang="ru-RU" smtClean="0"/>
              <a:t>07.05.2020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649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7500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7910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123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145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174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932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349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2072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013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928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823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3352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grpSp>
        <p:nvGrpSpPr>
          <p:cNvPr id="256" name="Линия" descr="Изображение линии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Полилиния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8" name="Полилиния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9" name="Полилиния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0" name="Полилиния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1" name="Полилиния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2" name="Полилиния 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3" name="Полилиния 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4" name="Полилиния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5" name="Полилиния 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6" name="Полилиния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7" name="Полилиния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8" name="Полилиния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9" name="Полилиния 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0" name="Полилиния 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1" name="Полилиния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2" name="Полилиния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3" name="Полилиния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4" name="Полилиния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5" name="Полилиния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6" name="Полилиния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7" name="Полилиния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8" name="Полилиния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9" name="Полилиния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0" name="Полилиния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1" name="Полилиния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2" name="Полилиния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3" name="Полилиния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4" name="Полилиния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5" name="Полилиния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6" name="Полилиния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7" name="Полилиния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8" name="Полилиния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9" name="Полилиния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0" name="Полилиния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1" name="Полилиния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2" name="Полилиния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3" name="Полилиния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4" name="Полилиния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5" name="Полилиния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6" name="Полилиния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7" name="Полилиния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8" name="Полилиния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9" name="Полилиния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0" name="Полилиния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1" name="Полилиния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2" name="Полилиния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3" name="Полилиния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4" name="Полилиния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5" name="Полилиния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6" name="Полилиния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7" name="Полилиния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8" name="Полилиния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9" name="Полилиния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0" name="Полилиния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1" name="Полилиния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2" name="Полилиния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3" name="Полилиния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4" name="Полилиния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5" name="Полилиния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6" name="Полилиния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7" name="Полилиния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8" name="Полилиния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9" name="Полилиния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0" name="Полилиния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1" name="Полилиния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2" name="Полилиния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3" name="Полилиния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4" name="Полилиния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5" name="Полилиния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6" name="Полилиния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7" name="Полилиния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8" name="Полилиния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9" name="Полилиния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0" name="Полилиния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1" name="Полилиния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2" name="Полилиния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3" name="Полилиния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4" name="Полилиния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5" name="Полилиния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6" name="Полилиния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7" name="Полилиния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8" name="Полилиния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9" name="Полилиния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0" name="Полилиния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1" name="Полилиния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2" name="Полилиния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3" name="Полилиния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4" name="Полилиния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5" name="Полилиния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6" name="Полилиния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7" name="Полилиния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8" name="Полилиния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9" name="Полилиния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0" name="Полилиния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1" name="Полилиния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2" name="Полилиния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3" name="Полилиния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4" name="Полилиния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5" name="Полилиния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6" name="Полилиния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7" name="Полилиния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8" name="Полилиния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9" name="Полилиния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0" name="Полилиния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1" name="Полилиния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2" name="Полилиния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3" name="Полилиния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4" name="Полилиния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5" name="Полилиния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6" name="Полилиния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7" name="Полилиния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8" name="Полилиния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9" name="Полилиния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0" name="Полилиния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1" name="Полилиния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2" name="Полилиния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3" name="Полилиния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4" name="Полилиния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5" name="Полилиния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6" name="Полилиния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7" name="Полилиния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8" name="Полилиния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9" name="Полилиния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grpSp>
        <p:nvGrpSpPr>
          <p:cNvPr id="7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Полилиния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9" name="Полилиния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0" name="Полилиния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ADCAA3-DEBC-406D-8401-30E1F946FF53}" type="datetime1">
              <a:rPr lang="ru-RU" smtClean="0"/>
              <a:t>07.05.2020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grpSp>
        <p:nvGrpSpPr>
          <p:cNvPr id="7" name="Линия" descr="Изображение линии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9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0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5B83A8-B65A-4820-B3AA-18435A44086F}" type="datetime1">
              <a:rPr lang="ru-RU" smtClean="0"/>
              <a:t>07.05.2020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grpSp>
        <p:nvGrpSpPr>
          <p:cNvPr id="167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567F8A-3B9B-475E-B703-D5E9DB2614A0}" type="datetime1">
              <a:rPr lang="ru-RU" smtClean="0"/>
              <a:t>07.05.2020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grpSp>
        <p:nvGrpSpPr>
          <p:cNvPr id="255" name="Линия" descr="Изображение линии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Полилиния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7" name="Полилиния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8" name="Полилиния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9" name="Полилиния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0" name="Полилиния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1" name="Полилиния 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2" name="Полилиния 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3" name="Полилиния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4" name="Полилиния 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5" name="Полилиния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6" name="Полилиния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7" name="Полилиния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8" name="Полилиния 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9" name="Полилиния 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0" name="Полилиния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1" name="Полилиния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2" name="Полилиния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3" name="Полилиния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4" name="Полилиния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5" name="Полилиния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6" name="Полилиния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7" name="Полилиния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8" name="Полилиния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9" name="Полилиния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0" name="Полилиния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1" name="Полилиния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2" name="Полилиния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3" name="Полилиния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4" name="Полилиния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5" name="Полилиния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6" name="Полилиния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7" name="Полилиния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8" name="Полилиния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9" name="Полилиния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0" name="Полилиния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1" name="Полилиния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2" name="Полилиния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3" name="Полилиния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4" name="Полилиния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5" name="Полилиния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6" name="Полилиния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7" name="Полилиния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8" name="Полилиния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9" name="Полилиния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0" name="Полилиния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1" name="Полилиния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2" name="Полилиния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3" name="Полилиния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4" name="Полилиния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5" name="Полилиния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6" name="Полилиния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7" name="Полилиния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8" name="Полилиния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9" name="Полилиния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0" name="Полилиния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1" name="Полилиния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2" name="Полилиния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3" name="Полилиния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4" name="Полилиния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5" name="Полилиния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6" name="Полилиния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7" name="Полилиния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8" name="Полилиния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9" name="Полилиния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0" name="Полилиния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1" name="Полилиния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2" name="Полилиния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3" name="Полилиния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4" name="Полилиния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5" name="Полилиния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6" name="Полилиния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7" name="Полилиния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8" name="Полилиния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9" name="Полилиния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0" name="Полилиния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1" name="Полилиния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2" name="Полилиния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3" name="Полилиния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4" name="Полилиния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5" name="Полилиния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6" name="Полилиния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7" name="Полилиния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8" name="Полилиния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9" name="Полилиния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0" name="Полилиния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1" name="Полилиния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2" name="Полилиния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3" name="Полилиния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4" name="Полилиния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5" name="Полилиния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6" name="Полилиния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7" name="Полилиния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8" name="Полилиния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9" name="Полилиния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0" name="Полилиния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1" name="Полилиния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2" name="Полилиния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3" name="Полилиния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4" name="Полилиния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5" name="Полилиния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6" name="Полилиния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7" name="Полилиния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8" name="Полилиния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9" name="Полилиния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0" name="Полилиния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1" name="Полилиния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2" name="Полилиния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3" name="Полилиния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4" name="Полилиния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5" name="Полилиния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6" name="Полилиния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7" name="Полилиния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8" name="Полилиния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9" name="Полилиния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0" name="Полилиния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1" name="Полилиния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2" name="Полилиния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3" name="Полилиния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4" name="Полилиния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5" name="Полилиния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6" name="Полилиния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7" name="Полилиния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8" name="Полилиния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6B7B8-68DB-4C8D-B1EE-F0C4532BD17D}" type="datetime1">
              <a:rPr lang="ru-RU" smtClean="0"/>
              <a:t>07.05.2020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grpSp>
        <p:nvGrpSpPr>
          <p:cNvPr id="158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0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1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8857C3-C93F-4E49-AD92-CBF7106F2783}" type="datetime1">
              <a:rPr lang="ru-RU" smtClean="0"/>
              <a:t>07.05.2020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grpSp>
        <p:nvGrpSpPr>
          <p:cNvPr id="160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Полилиния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3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4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C36C73-844D-4651-9FC2-22D52B486471}" type="datetime1">
              <a:rPr lang="ru-RU" smtClean="0"/>
              <a:t>07.05.2020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5" name="Объект 3"/>
          <p:cNvSpPr>
            <a:spLocks noGrp="1"/>
          </p:cNvSpPr>
          <p:nvPr>
            <p:ph sz="half" idx="13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grpSp>
        <p:nvGrpSpPr>
          <p:cNvPr id="156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8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9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0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1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2BE7C9-88BB-4EFE-8667-3062E1396877}" type="datetime1">
              <a:rPr lang="ru-RU" smtClean="0"/>
              <a:t>07.05.2020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013653-6E18-417E-A961-3DF0937C0BAA}" type="datetime1">
              <a:rPr lang="ru-RU" smtClean="0"/>
              <a:t>07.05.2020</a:t>
            </a:fld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grpSp>
        <p:nvGrpSpPr>
          <p:cNvPr id="615" name="рамка" descr="Изображение прямоугольника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Группа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Группа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Полилиния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Полилиния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Полилиния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Группа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Полилиния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Полилиния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Полилиния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Группа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Группа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Полилиния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Полилиния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Полилиния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Группа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Полилиния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Полилиния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Полилиния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705AF-92A4-4691-A540-883D58C8D1DC}" type="datetime1">
              <a:rPr lang="ru-RU" smtClean="0"/>
              <a:t>07.05.2020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grpSp>
        <p:nvGrpSpPr>
          <p:cNvPr id="614" name="рамка" descr="Изображение прямоугольника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Группа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Группа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Полилиния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Полилиния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Полилиния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Группа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Полилиния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Полилиния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Полилиния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Группа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Группа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Полилиния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Полилиния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Полилиния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Группа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Полилиния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Полилиния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Полилиния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Полилиния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Полилиния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Полилиния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Полилиния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Полилиния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Полилиния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Полилиния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Полилиния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Полилиния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Полилиния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Полилиния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Полилиния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Полилиния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Полилиния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Полилиния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Полилиния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Полилиния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Полилиния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Полилиния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Полилиния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Полилиния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Полилиния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Полилиния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Полилиния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Полилиния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Полилиния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Полилиния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Полилиния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Полилиния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Полилиния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Полилиния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Полилиния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Полилиния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Полилиния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Полилиния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Полилиния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Полилиния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Полилиния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Полилиния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Полилиния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Полилиния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Полилиния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Полилиния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Полилиния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Полилиния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Полилиния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Полилиния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Полилиния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Полилиния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Полилиния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Полилиния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Полилиния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Полилиния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Полилиния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Полилиния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Полилиния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Полилиния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Полилиния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Полилиния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Полилиния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Полилиния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Полилиния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Полилиния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Полилиния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Полилиния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Полилиния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Полилиния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Полилиния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Полилиния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Полилиния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Полилиния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09E27C-4335-4F92-9135-AD8999CC569B}" type="datetime1">
              <a:rPr lang="ru-RU" smtClean="0"/>
              <a:t>07.05.2020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C9D4412-E0C6-4262-9FCB-58486E3B00CB}" type="datetime1">
              <a:rPr lang="ru-RU" noProof="0" smtClean="0"/>
              <a:t>07.05.2020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/>
              <a:t>АА дерево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/>
              <a:t>Галиев Булат 11-908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5279" y="351198"/>
            <a:ext cx="9143998" cy="1020762"/>
          </a:xfrm>
        </p:spPr>
        <p:txBody>
          <a:bodyPr rtlCol="0"/>
          <a:lstStyle/>
          <a:p>
            <a:r>
              <a:rPr lang="ru-RU" dirty="0"/>
              <a:t>Сохранение структуры красно-черного дерева: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3585C148-1949-4608-AC88-4DC60C3B3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244" y="1804323"/>
            <a:ext cx="6048672" cy="44329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1400" dirty="0"/>
              <a:t>Поскольку на АА дерево наложены дополнительные ограничения , то в красно-черном дереве, аналогичном нашему АА дереву красные вершины будут только правыми наследниками черных вершин того же уровня, таким образом будут выполнятся все свойства красно-черного дерева:</a:t>
            </a:r>
          </a:p>
          <a:p>
            <a:pPr lvl="0"/>
            <a:r>
              <a:rPr lang="ru-RU" sz="1400" dirty="0"/>
              <a:t>Из сказанного выше, узел может быть красным и черным и имеет 2 потомков (при отсутствии оных – ссылок на </a:t>
            </a:r>
            <a:r>
              <a:rPr lang="en-US" sz="1400" dirty="0"/>
              <a:t>null</a:t>
            </a:r>
            <a:r>
              <a:rPr lang="ru-RU" sz="1400" dirty="0"/>
              <a:t>)</a:t>
            </a:r>
          </a:p>
          <a:p>
            <a:pPr lvl="0"/>
            <a:r>
              <a:rPr lang="ru-RU" sz="1400" dirty="0"/>
              <a:t>Корень черный, т.к. не является наследником другого узла</a:t>
            </a:r>
          </a:p>
          <a:p>
            <a:pPr lvl="0"/>
            <a:r>
              <a:rPr lang="ru-RU" sz="1400" dirty="0"/>
              <a:t>Все листья черные, т.к. по факту имеют уровень 0 и не является наследником другого узла того же уровня</a:t>
            </a:r>
          </a:p>
          <a:p>
            <a:pPr lvl="0"/>
            <a:r>
              <a:rPr lang="ru-RU" sz="1400" dirty="0"/>
              <a:t>Оба потомка красного узла – черные, т.к. либо являются листьями, либо являются первыми узлами псевдо-узла, а значит - не является наследником другого узла того же уровня</a:t>
            </a:r>
          </a:p>
          <a:p>
            <a:pPr lvl="0"/>
            <a:r>
              <a:rPr lang="ru-RU" sz="1400" dirty="0"/>
              <a:t>Любой простой путь от узла-предка до листового узла-потомка содержит одинаковое число чёрных узлов, т.к. каждый псевдо-узел имеет ровно 1 черный узел, а путь от любого псевдо-узла до любого листа содержит (уровень узла) вертикальных дуг, что соответствует количеству черных вершин.</a:t>
            </a:r>
          </a:p>
          <a:p>
            <a:pPr marL="0" indent="0">
              <a:buNone/>
            </a:pPr>
            <a:r>
              <a:rPr lang="ru-RU" sz="1400" dirty="0"/>
              <a:t>Структура красно-черного дерева сохраняется при балансировке, т.к. 7 различных вариантов расположения вершин сводятся к 2:</a:t>
            </a:r>
          </a:p>
          <a:p>
            <a:endParaRPr lang="ru-RU" sz="12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EB0461-3100-4934-B4CF-1C76A8E10207}"/>
              </a:ext>
            </a:extLst>
          </p:cNvPr>
          <p:cNvSpPr/>
          <p:nvPr/>
        </p:nvSpPr>
        <p:spPr>
          <a:xfrm>
            <a:off x="136487" y="1580912"/>
            <a:ext cx="4304242" cy="1272024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8793B15-67E3-45E3-A69D-2E3D9EDFED36}"/>
              </a:ext>
            </a:extLst>
          </p:cNvPr>
          <p:cNvSpPr/>
          <p:nvPr/>
        </p:nvSpPr>
        <p:spPr>
          <a:xfrm>
            <a:off x="136487" y="3789040"/>
            <a:ext cx="4254151" cy="159192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972901-1792-4745-BCC5-1698777273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8" y="1804323"/>
            <a:ext cx="4246260" cy="82520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2AC19C-B517-4C0E-9E9F-71B5BBD27E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51" y="3857172"/>
            <a:ext cx="2182422" cy="145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3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Доказательство временной сложности К-Ч дерева(часть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ABF644D5-0306-4837-A271-4B591A5F774C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464046" y="1772492"/>
                <a:ext cx="11260732" cy="48407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r>
                  <a:rPr kumimoji="0" lang="ru-RU" altLang="ru-RU" sz="20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В красно-черном дереве с черной высотой </a:t>
                </a:r>
                <a:r>
                  <a:rPr kumimoji="0" lang="ru-RU" altLang="ru-RU" sz="2000" b="1" i="0" u="none" strike="noStrike" cap="none" normalizeH="0" baseline="0" dirty="0" err="1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hb</a:t>
                </a:r>
                <a:r>
                  <a:rPr kumimoji="0" lang="ru-RU" altLang="ru-RU" sz="20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количество внутренних вершин не менее</a:t>
                </a:r>
                <a:r>
                  <a:rPr kumimoji="0" lang="ru-RU" altLang="ru-RU" sz="2000" b="1" i="1" u="none" strike="noStrike" cap="none" normalizeH="0" baseline="0" dirty="0">
                    <a:ln>
                      <a:noFill/>
                    </a:ln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ru-RU" sz="2000">
                            <a:latin typeface="Cambria Math" panose="02040503050406030204" pitchFamily="18" charset="0"/>
                          </a:rPr>
                          <m:t>hb</m:t>
                        </m:r>
                        <m:r>
                          <a:rPr lang="ru-RU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ru-RU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ru-RU" sz="20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0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kumimoji="0" lang="ru-RU" altLang="ru-RU" sz="20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− 1.</a:t>
                </a:r>
                <a:endParaRPr kumimoji="0" lang="ru-RU" altLang="ru-RU" sz="2000" b="1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1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[</a:t>
                </a:r>
                <a:endParaRPr kumimoji="0" lang="ru-RU" altLang="ru-RU" sz="1800" b="1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r>
                  <a:rPr kumimoji="0" lang="ru-RU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Докажем по индукции по обычной высоте h(x), что поддерево любого узла x с черной высотой </a:t>
                </a:r>
                <a:r>
                  <a:rPr kumimoji="0" lang="ru-RU" altLang="ru-RU" sz="1800" b="1" i="0" u="none" strike="noStrike" cap="none" normalizeH="0" baseline="0" dirty="0" err="1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hb</a:t>
                </a:r>
                <a:r>
                  <a:rPr kumimoji="0" lang="ru-RU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(x) содержит не менее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hb</m:t>
                        </m:r>
                        <m:r>
                          <a:rPr lang="ru-RU" sz="1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ru-RU" sz="18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18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kumimoji="0" lang="ru-RU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− 1 внутренних узлов. Здесь h(x) — кратчайшее расстояние от вершины x до какого-то из листьев, </a:t>
                </a:r>
                <a:r>
                  <a:rPr kumimoji="0" lang="ru-RU" altLang="ru-RU" sz="1800" b="1" i="0" u="none" strike="noStrike" cap="none" normalizeH="0" baseline="0" dirty="0" err="1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hb</a:t>
                </a:r>
                <a:r>
                  <a:rPr kumimoji="0" lang="ru-RU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(x) - число чёрных вершин на пути из x в лист, аналогично уровню в АА дереве.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База индукции: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r>
                  <a:rPr kumimoji="0" lang="ru-RU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Если высота узла x равна 1, то x — это лист, </a:t>
                </a:r>
                <a:r>
                  <a:rPr kumimoji="0" lang="ru-RU" altLang="ru-RU" sz="1800" b="1" i="0" u="none" strike="noStrike" cap="none" normalizeH="0" baseline="0" dirty="0" err="1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hb</a:t>
                </a:r>
                <a:r>
                  <a:rPr kumimoji="0" lang="ru-RU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(x)=1,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hb</m:t>
                        </m:r>
                        <m:r>
                          <a:rPr lang="ru-RU" sz="1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ru-RU" sz="18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18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kumimoji="0" lang="ru-RU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1 = 0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Переход: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Так как любая внутренняя вершина (вершина, у которой высота положительна) имеет двух потомков, то применим предположение индукции к ним — их высоты на единицу меньше высоты x. Тогда черные высоты детей могут быть  </a:t>
                </a:r>
                <a:r>
                  <a:rPr kumimoji="0" lang="ru-RU" altLang="ru-RU" sz="1800" b="1" i="0" u="none" strike="noStrike" cap="none" normalizeH="0" baseline="0" dirty="0" err="1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hb</a:t>
                </a:r>
                <a:r>
                  <a:rPr kumimoji="0" lang="ru-RU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(x) или </a:t>
                </a:r>
                <a:r>
                  <a:rPr kumimoji="0" lang="ru-RU" altLang="ru-RU" sz="1800" b="1" i="0" u="none" strike="noStrike" cap="none" normalizeH="0" baseline="0" dirty="0" err="1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hb</a:t>
                </a:r>
                <a:r>
                  <a:rPr kumimoji="0" lang="ru-RU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(x)− 1 — если потомок красный или черный соответственно.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r>
                  <a:rPr kumimoji="0" lang="ru-RU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Тогда по предположению индукции в каждом из поддеревьев не менее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hb</m:t>
                        </m:r>
                        <m:r>
                          <a:rPr lang="ru-RU" sz="1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ru-RU" sz="18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1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ru-RU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-1 вершин. Тогда всего в поддереве не менее 2</a:t>
                </a:r>
                <a:r>
                  <a:rPr kumimoji="0" lang="ru-RU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⋅</a:t>
                </a:r>
                <a:r>
                  <a:rPr kumimoji="0" lang="ru-RU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hb</m:t>
                        </m:r>
                        <m:r>
                          <a:rPr lang="ru-RU" sz="1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ru-RU" sz="18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18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kumimoji="0" lang="ru-RU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−1) + 1=,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hb</m:t>
                        </m:r>
                        <m:r>
                          <a:rPr lang="ru-RU" sz="1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ru-RU" sz="18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18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kumimoji="0" lang="ru-RU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−1 вершин (+1— мы учли еще саму вершину x).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r>
                  <a:rPr kumimoji="0" lang="ru-RU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Переход доказан. Теперь, если мы рассмотрим корень всего дерева в качестве x, то получится, что всего вершин в дереве не менее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hb</m:t>
                        </m:r>
                        <m:r>
                          <a:rPr lang="ru-RU" sz="1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ru-RU" sz="18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18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kumimoji="0" lang="ru-RU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−1.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Следовательно, утверждение верно и для всего дерева.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</a:t>
                </a:r>
                <a:endParaRPr kumimoji="0" lang="en-US" altLang="ru-RU" sz="32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ABF644D5-0306-4837-A271-4B591A5F77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464046" y="1772492"/>
                <a:ext cx="11260732" cy="4840749"/>
              </a:xfrm>
              <a:prstGeom prst="rect">
                <a:avLst/>
              </a:prstGeom>
              <a:blipFill>
                <a:blip r:embed="rId3"/>
                <a:stretch>
                  <a:fillRect l="-541" r="-812" b="-163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Доказательство временной сложности К-Ч дерева(часть 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ED75AE5F-909A-4B6D-B1A6-211D967A614C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423782" y="1650063"/>
                <a:ext cx="11341260" cy="45346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Красно-чёрное дерево с N ключами имеет высоту h=O(</a:t>
                </a:r>
                <a:r>
                  <a:rPr kumimoji="0" lang="ru-RU" altLang="ru-RU" b="1" i="0" u="none" strike="noStrike" cap="none" normalizeH="0" baseline="0" dirty="0" err="1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logN</a:t>
                </a:r>
                <a:r>
                  <a:rPr kumimoji="0" lang="ru-RU" altLang="ru-RU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1" i="0" u="none" strike="noStrike" cap="none" normalizeH="0" baseline="0" dirty="0">
                    <a:ln>
                      <a:noFill/>
                    </a:ln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[</a:t>
                </a:r>
                <a:endParaRPr kumimoji="0" lang="ru-RU" altLang="ru-RU" b="1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Рассмотрим красно-чёрное дерево с высотой h. Так как у красной вершины чёрные дети (по свойству 3) количество красных вершин не больше h/2. Тогда чёрных вершин не меньше, чем h/2−1</a:t>
                </a:r>
                <a:endParaRPr kumimoji="0" lang="ru-RU" altLang="ru-RU" b="1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 доказанной лемме, для количества внутренних вершин в дереве N выполняется неравенство:</a:t>
                </a:r>
                <a:endParaRPr kumimoji="0" lang="ru-RU" altLang="ru-RU" b="1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>
                  <a:lnSpc>
                    <a:spcPct val="100000"/>
                  </a:lnSpc>
                  <a:buSzTx/>
                  <a:buNone/>
                </a:pPr>
                <a:r>
                  <a:rPr kumimoji="0" lang="ru-RU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kumimoji="0" lang="ru-RU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ru-RU" sz="180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kumimoji="0" lang="ru-RU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−1</a:t>
                </a:r>
                <a:endParaRPr kumimoji="0" lang="ru-RU" altLang="ru-RU" b="1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Прологарифмировав неравенство, имеем:</a:t>
                </a:r>
                <a:endParaRPr kumimoji="0" lang="ru-RU" altLang="ru-RU" b="1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800" b="1" i="0" u="none" strike="noStrike" cap="none" normalizeH="0" baseline="0" dirty="0" err="1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</a:t>
                </a:r>
                <a:r>
                  <a:rPr kumimoji="0" lang="ru-RU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(N+1) </a:t>
                </a:r>
                <a:r>
                  <a:rPr kumimoji="0" lang="ru-RU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⩾</a:t>
                </a:r>
                <a:r>
                  <a:rPr kumimoji="0" lang="ru-RU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h/2</a:t>
                </a:r>
                <a:endParaRPr kumimoji="0" lang="ru-RU" altLang="ru-RU" b="1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2log(N+1) </a:t>
                </a:r>
                <a:r>
                  <a:rPr kumimoji="0" lang="ru-RU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⩾</a:t>
                </a:r>
                <a:r>
                  <a:rPr kumimoji="0" lang="ru-RU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h/2</a:t>
                </a:r>
                <a:endParaRPr kumimoji="0" lang="ru-RU" altLang="ru-RU" b="1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</a:t>
                </a:r>
                <a:r>
                  <a:rPr kumimoji="0" lang="ru-RU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⩽</a:t>
                </a:r>
                <a:r>
                  <a:rPr kumimoji="0" lang="ru-RU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2log(N+1)</a:t>
                </a:r>
                <a:endParaRPr kumimoji="0" lang="ru-RU" altLang="ru-RU" b="1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</a:t>
                </a:r>
                <a:endParaRPr kumimoji="0" lang="ru-RU" altLang="ru-RU" b="1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ru-RU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Поскольку АА дерево является разновидностью красно-черного дерева, то операции нахождения элемента, добавления и удаления выполняются за О(</a:t>
                </a:r>
                <a:r>
                  <a:rPr kumimoji="0" lang="en-US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</a:t>
                </a:r>
                <a:r>
                  <a:rPr kumimoji="0" lang="ru-RU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kumimoji="0" lang="ru-RU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))</a:t>
                </a:r>
                <a:endParaRPr kumimoji="0" lang="ru-RU" altLang="ru-RU" b="1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ru-RU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Операции нахождения наследника или предшественника за </a:t>
                </a:r>
                <a:r>
                  <a:rPr kumimoji="0" lang="en-US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O(h) = O</a:t>
                </a:r>
                <a:r>
                  <a:rPr kumimoji="0" lang="ru-RU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</a:t>
                </a:r>
                <a:r>
                  <a:rPr kumimoji="0" lang="ru-RU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kumimoji="0" lang="ru-RU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))</a:t>
                </a:r>
                <a:endParaRPr kumimoji="0" lang="ru-RU" altLang="ru-RU" b="1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ru-RU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Перекос,</a:t>
                </a:r>
                <a:r>
                  <a:rPr kumimoji="0" lang="en-US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ru-RU" altLang="ru-RU" sz="1800" b="1" i="0" u="none" strike="noStrike" cap="none" normalizeH="0" baseline="0" dirty="0" err="1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дроблениеи</a:t>
                </a:r>
                <a:r>
                  <a:rPr kumimoji="0" lang="ru-RU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уменьшение уровня (</a:t>
                </a:r>
                <a:r>
                  <a:rPr kumimoji="0" lang="en-US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decrease level</a:t>
                </a:r>
                <a:r>
                  <a:rPr kumimoji="0" lang="ru-RU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выполняются за </a:t>
                </a:r>
                <a:r>
                  <a:rPr kumimoji="0" lang="en-US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</a:t>
                </a:r>
                <a:r>
                  <a:rPr kumimoji="0" lang="ru-RU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ru-RU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kumimoji="0" lang="ru-RU" altLang="ru-RU" b="1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800" b="1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(Временная сложность указана в худшем случае)</a:t>
                </a:r>
                <a:endParaRPr kumimoji="0" lang="ru-RU" altLang="ru-RU" sz="3200" b="0" i="0" u="none" strike="noStrike" cap="none" normalizeH="0" baseline="0" dirty="0">
                  <a:ln>
                    <a:noFill/>
                  </a:ln>
                  <a:effectLst/>
                </a:endParaRPr>
              </a:p>
            </p:txBody>
          </p:sp>
        </mc:Choice>
        <mc:Fallback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ED75AE5F-909A-4B6D-B1A6-211D967A61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423782" y="1650063"/>
                <a:ext cx="11341260" cy="4534639"/>
              </a:xfrm>
              <a:prstGeom prst="rect">
                <a:avLst/>
              </a:prstGeom>
              <a:blipFill>
                <a:blip r:embed="rId3"/>
                <a:stretch>
                  <a:fillRect l="-860" t="-941" b="-201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97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Графики зависимости времени вставки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91004858-4D0D-4340-B9AB-5F135EF88F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302681"/>
              </p:ext>
            </p:extLst>
          </p:nvPr>
        </p:nvGraphicFramePr>
        <p:xfrm>
          <a:off x="2919160" y="1844824"/>
          <a:ext cx="6347349" cy="2470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E0AB1C95-7F5E-470C-ACCA-B4B9999A59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7025188"/>
              </p:ext>
            </p:extLst>
          </p:nvPr>
        </p:nvGraphicFramePr>
        <p:xfrm>
          <a:off x="6092835" y="4509120"/>
          <a:ext cx="5119683" cy="189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7DD6687A-C4FF-423A-B0E8-673C29D455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737179"/>
              </p:ext>
            </p:extLst>
          </p:nvPr>
        </p:nvGraphicFramePr>
        <p:xfrm>
          <a:off x="1955241" y="4581128"/>
          <a:ext cx="4137594" cy="1827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B5F22E-3520-4736-B3C4-E2A59167C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Плюсы:</a:t>
            </a:r>
          </a:p>
          <a:p>
            <a:pPr lvl="0"/>
            <a:r>
              <a:rPr lang="ru-RU" dirty="0"/>
              <a:t>АА дерево - одно из самых простых в реализации</a:t>
            </a:r>
          </a:p>
          <a:p>
            <a:pPr lvl="0"/>
            <a:r>
              <a:rPr lang="ru-RU" dirty="0"/>
              <a:t>Также в силу простоты реализации простое в освоении </a:t>
            </a:r>
          </a:p>
          <a:p>
            <a:pPr marL="0" indent="0">
              <a:buNone/>
            </a:pPr>
            <a:r>
              <a:rPr lang="ru-RU" dirty="0"/>
              <a:t> Минусы:</a:t>
            </a:r>
          </a:p>
          <a:p>
            <a:pPr lvl="0"/>
            <a:r>
              <a:rPr lang="ru-RU" dirty="0"/>
              <a:t>В данной реализации – больший расход памяти из-за хранения уровня каждого узла (байт на каждый узел)</a:t>
            </a:r>
          </a:p>
          <a:p>
            <a:pPr lvl="0"/>
            <a:r>
              <a:rPr lang="ru-RU" dirty="0"/>
              <a:t>Большее количество разворотов(</a:t>
            </a:r>
            <a:r>
              <a:rPr lang="en-US" dirty="0"/>
              <a:t>rotation</a:t>
            </a:r>
            <a:r>
              <a:rPr lang="ru-RU" dirty="0"/>
              <a:t>), чем в красно-черном дереве.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522413" y="1628801"/>
            <a:ext cx="9143998" cy="3168352"/>
          </a:xfrm>
        </p:spPr>
        <p:txBody>
          <a:bodyPr rtlCol="0">
            <a:norm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Представляет собой сбалансированное бинарное дерево с более простым алгоритмом, представленным Арне Андерсоном в 1993г. однако алгоритм балансировки в прочих алгоритмах построения бинарного дерева остается довольно громоздким. </a:t>
            </a:r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A714776-B4B0-4DF6-AB3C-0B4DA87D3F39}"/>
              </a:ext>
            </a:extLst>
          </p:cNvPr>
          <p:cNvSpPr txBox="1">
            <a:spLocks/>
          </p:cNvSpPr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История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Структура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2412" y="1905000"/>
            <a:ext cx="9143997" cy="3540224"/>
          </a:xfrm>
        </p:spPr>
        <p:txBody>
          <a:bodyPr rtlCol="0">
            <a:normAutofit/>
          </a:bodyPr>
          <a:lstStyle/>
          <a:p>
            <a:r>
              <a:rPr lang="ru-RU" sz="2800" dirty="0"/>
              <a:t>Узлы дерева представлены </a:t>
            </a:r>
            <a:r>
              <a:rPr lang="ru-RU" sz="2800" i="1" dirty="0"/>
              <a:t>псевдо-узлами</a:t>
            </a:r>
            <a:r>
              <a:rPr lang="ru-RU" sz="2800" dirty="0"/>
              <a:t>, содержащими 1 или 2 узла, как узлы в 2-3 дереве. Дуги между элементами псевдо-узла горизонтальные, дуги между псевдо-узлами – вертикальные. Чтобы сохранять сбалансированность в процессе обновления дерева используется уровень, отражающий вертикальную высоту узла.</a:t>
            </a:r>
          </a:p>
          <a:p>
            <a:pPr rtl="0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ru-RU" sz="2400" i="1" u="sng" dirty="0"/>
              <a:t>Убедитесь, что горизонтальна только та дуга, что ведёт вправо </a:t>
            </a:r>
            <a:endParaRPr lang="ru-RU" sz="24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sz="2800" dirty="0"/>
              <a:t>Данное правило значительно упрощает процесс построения дерева</a:t>
            </a:r>
          </a:p>
          <a:p>
            <a:pPr marL="0" indent="0">
              <a:buNone/>
            </a:pPr>
            <a:r>
              <a:rPr lang="ru-RU" sz="2800" dirty="0"/>
              <a:t>По этому принципу узлы объединяются в псевдо-узлы</a:t>
            </a:r>
          </a:p>
          <a:p>
            <a:pPr marL="0" indent="0">
              <a:buNone/>
            </a:pPr>
            <a:r>
              <a:rPr lang="ru-RU" sz="2800" dirty="0"/>
              <a:t>В последующем более двух подряд идущих узла будут разбиты операцией дробления(</a:t>
            </a:r>
            <a:r>
              <a:rPr lang="en-US" sz="2800" dirty="0"/>
              <a:t>split</a:t>
            </a:r>
            <a:r>
              <a:rPr lang="ru-RU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9744" y="57468"/>
            <a:ext cx="9143998" cy="1020762"/>
          </a:xfrm>
        </p:spPr>
        <p:txBody>
          <a:bodyPr rtlCol="0"/>
          <a:lstStyle/>
          <a:p>
            <a:pPr rtl="0"/>
            <a:r>
              <a:rPr lang="ru-RU" dirty="0"/>
              <a:t>Далее об операциях балансировки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3585C148-1949-4608-AC88-4DC60C3B3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Перекос </a:t>
            </a:r>
            <a:r>
              <a:rPr lang="ru-RU" dirty="0"/>
              <a:t>(</a:t>
            </a:r>
            <a:r>
              <a:rPr lang="en-US" dirty="0"/>
              <a:t>skew</a:t>
            </a:r>
            <a:r>
              <a:rPr lang="ru-RU" dirty="0"/>
              <a:t>): убирает горизонтальные дуги, ведущие влево: осуществляется разворот вправо (</a:t>
            </a:r>
            <a:r>
              <a:rPr lang="en-US" dirty="0"/>
              <a:t>right rotation</a:t>
            </a:r>
            <a:r>
              <a:rPr lang="ru-RU" dirty="0"/>
              <a:t>). </a:t>
            </a:r>
          </a:p>
          <a:p>
            <a:r>
              <a:rPr lang="ru-RU" b="1" dirty="0"/>
              <a:t>Дробление </a:t>
            </a:r>
            <a:r>
              <a:rPr lang="ru-RU" dirty="0"/>
              <a:t>(</a:t>
            </a:r>
            <a:r>
              <a:rPr lang="en-US" dirty="0"/>
              <a:t>split</a:t>
            </a:r>
            <a:r>
              <a:rPr lang="ru-RU" dirty="0"/>
              <a:t>): при размере псевдо-узла, превышающем 2, увеличивается уровень каждого второго узла. Осуществляется путем разворота влево (</a:t>
            </a:r>
            <a:r>
              <a:rPr lang="en-US" dirty="0"/>
              <a:t>left rotation</a:t>
            </a:r>
            <a:r>
              <a:rPr lang="ru-RU" dirty="0"/>
              <a:t>) </a:t>
            </a:r>
          </a:p>
          <a:p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EB0461-3100-4934-B4CF-1C76A8E10207}"/>
              </a:ext>
            </a:extLst>
          </p:cNvPr>
          <p:cNvSpPr/>
          <p:nvPr/>
        </p:nvSpPr>
        <p:spPr>
          <a:xfrm>
            <a:off x="136487" y="1580912"/>
            <a:ext cx="4304242" cy="1790224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485D10B-45D0-47D2-B692-14FA71B73F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4" y="1580912"/>
            <a:ext cx="4176464" cy="1790224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8793B15-67E3-45E3-A69D-2E3D9EDFED36}"/>
              </a:ext>
            </a:extLst>
          </p:cNvPr>
          <p:cNvSpPr/>
          <p:nvPr/>
        </p:nvSpPr>
        <p:spPr>
          <a:xfrm>
            <a:off x="136487" y="3789040"/>
            <a:ext cx="4254151" cy="238545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A97AED3-9487-486E-9532-9AE03EDFE8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34" y="3747893"/>
            <a:ext cx="4100513" cy="241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9744" y="57468"/>
            <a:ext cx="9143998" cy="1020762"/>
          </a:xfrm>
        </p:spPr>
        <p:txBody>
          <a:bodyPr rtlCol="0"/>
          <a:lstStyle/>
          <a:p>
            <a:pPr rtl="0"/>
            <a:r>
              <a:rPr lang="ru-RU" dirty="0"/>
              <a:t>Операция добавления</a:t>
            </a:r>
          </a:p>
        </p:txBody>
      </p:sp>
      <p:sp>
        <p:nvSpPr>
          <p:cNvPr id="6" name="Объект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ru-RU" dirty="0"/>
              <a:t>Первый пункт списка</a:t>
            </a:r>
          </a:p>
          <a:p>
            <a:pPr rtl="0"/>
            <a:r>
              <a:rPr lang="ru-RU" dirty="0"/>
              <a:t>Второй пункт списка</a:t>
            </a:r>
          </a:p>
          <a:p>
            <a:pPr rtl="0"/>
            <a:r>
              <a:rPr lang="ru-RU" dirty="0"/>
              <a:t>Третий пункт списка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3585C148-1949-4608-AC88-4DC60C3B3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Операция добавления:</a:t>
            </a:r>
            <a:endParaRPr lang="en-US" dirty="0"/>
          </a:p>
          <a:p>
            <a:r>
              <a:rPr lang="ru-RU" dirty="0"/>
              <a:t> спускаемся до 1  уровня</a:t>
            </a:r>
          </a:p>
          <a:p>
            <a:pPr lvl="0"/>
            <a:r>
              <a:rPr lang="ru-RU" dirty="0"/>
              <a:t>На уровне 1 добавляется узел</a:t>
            </a:r>
          </a:p>
          <a:p>
            <a:pPr lvl="0"/>
            <a:r>
              <a:rPr lang="ru-RU" dirty="0"/>
              <a:t>На всем пути от нового узла к корню дерева выполняется перекос и дробление, гарантирующие соблюдения правила, указанного выше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9BE3343-60FE-4A5D-8CD3-0C380D9FB78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81" t="11055" r="8778" b="13890"/>
          <a:stretch/>
        </p:blipFill>
        <p:spPr bwMode="auto">
          <a:xfrm>
            <a:off x="273681" y="1196752"/>
            <a:ext cx="3991932" cy="5256584"/>
          </a:xfrm>
          <a:prstGeom prst="roundRect">
            <a:avLst>
              <a:gd name="adj" fmla="val 1280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612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Немного промежуточных утверждений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4DC1245-E070-4A9C-B2FE-BE59DC4DC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2414" y="1700808"/>
            <a:ext cx="6156174" cy="424847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/>
              <a:t>Наследник</a:t>
            </a:r>
            <a:r>
              <a:rPr lang="ru-RU" sz="2000" dirty="0"/>
              <a:t> (</a:t>
            </a:r>
            <a:r>
              <a:rPr lang="en-US" sz="2000" dirty="0"/>
              <a:t>successor</a:t>
            </a:r>
            <a:r>
              <a:rPr lang="ru-RU" sz="2000" dirty="0"/>
              <a:t>) – узел, полученный при одном шаге вправо и всех последующих шагах влево.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/>
              <a:t>Предшественник</a:t>
            </a:r>
            <a:r>
              <a:rPr lang="ru-RU" sz="2000" dirty="0"/>
              <a:t> (</a:t>
            </a:r>
            <a:r>
              <a:rPr lang="en-US" sz="2000" dirty="0"/>
              <a:t>predecessor</a:t>
            </a:r>
            <a:r>
              <a:rPr lang="ru-RU" sz="2000" dirty="0"/>
              <a:t>)– узел, полученный при одном шаге влево и всех последующих шагах вправо.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r>
              <a:rPr lang="ru-RU" sz="2000" dirty="0"/>
              <a:t>(При нахождении наследника или предшественника узла, мы находим ближайший по значению элемент к элементу в данном узле, поэтому операции замены данного элемента на этот элемент наследника или предшественника взаимозаменяемы при отсутствии правого или левого ребра у узла)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B71B163-0D52-491F-A1DF-5546E8074215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81" t="11055" r="25478" b="66648"/>
          <a:stretch/>
        </p:blipFill>
        <p:spPr bwMode="auto">
          <a:xfrm>
            <a:off x="8470676" y="2743200"/>
            <a:ext cx="3156435" cy="2379712"/>
          </a:xfrm>
          <a:prstGeom prst="roundRect">
            <a:avLst>
              <a:gd name="adj" fmla="val 2212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Овал 10">
            <a:extLst>
              <a:ext uri="{FF2B5EF4-FFF2-40B4-BE49-F238E27FC236}">
                <a16:creationId xmlns:a16="http://schemas.microsoft.com/office/drawing/2014/main" id="{29EF1CB3-E23B-4521-A83F-BA9E7EFCBE48}"/>
              </a:ext>
            </a:extLst>
          </p:cNvPr>
          <p:cNvSpPr/>
          <p:nvPr/>
        </p:nvSpPr>
        <p:spPr>
          <a:xfrm>
            <a:off x="9523573" y="4245011"/>
            <a:ext cx="216024" cy="216024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DBABFFB-68AD-41E6-A3D6-460A8D5A1322}"/>
              </a:ext>
            </a:extLst>
          </p:cNvPr>
          <p:cNvSpPr/>
          <p:nvPr/>
        </p:nvSpPr>
        <p:spPr>
          <a:xfrm>
            <a:off x="9891997" y="4119740"/>
            <a:ext cx="216024" cy="216024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Операция удаления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7B5BAF-CDF7-4C18-A3A9-3A03ED2D0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414" y="1772816"/>
            <a:ext cx="6156174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Если узел имеет правого потомка, то находим его наследника  и приравниваем элемент в узле к элементу в наследника и переходим к шагу 3, продолжая поиск по дереву пока не найдем элемент наследника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Если узел имеет левого потомка, то находим его предшественника  и приравниваем элемент в узле к элементу в предшественнике  и переходим к шагу 3, продолжая поиск по дереву пока не найдем предшественника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Когда у узла не останется потомков – удаляем узел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потомок узла на два уровня ниже данного узла, то уменьшаем уровень всего псевдо-узла на 1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Рисунок 2">
            <a:extLst>
              <a:ext uri="{FF2B5EF4-FFF2-40B4-BE49-F238E27FC236}">
                <a16:creationId xmlns:a16="http://schemas.microsoft.com/office/drawing/2014/main" id="{EC8E4B61-55B5-40FC-9D90-D0B1EAD8A2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88" t="10647" r="10917" b="13650"/>
          <a:stretch/>
        </p:blipFill>
        <p:spPr bwMode="auto">
          <a:xfrm>
            <a:off x="7898467" y="1324756"/>
            <a:ext cx="4083050" cy="5040560"/>
          </a:xfrm>
          <a:prstGeom prst="roundRect">
            <a:avLst>
              <a:gd name="adj" fmla="val 1280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7C0EEA-5C6A-4F54-B6D9-E12CEE234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666" y="4989487"/>
            <a:ext cx="596935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Осуществляем перекос, перекос у правого потомка и перекос у его правого потомка при каждом шаге алгоритма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Осуществляем дробление и дробление у правого потомка при каждом шаге алгоритма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324133F1-7C9D-4278-BDA6-881BA686A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38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0F17D-8FE0-4B30-A498-04E259E1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42F081-10AD-44C3-96E4-47A6D5276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2415" y="1628800"/>
            <a:ext cx="6113644" cy="47421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100" dirty="0"/>
              <a:t>Дано: </a:t>
            </a:r>
            <a:r>
              <a:rPr lang="en-US" sz="1100" dirty="0"/>
              <a:t>n </a:t>
            </a:r>
            <a:r>
              <a:rPr lang="ru-RU" sz="1100" dirty="0"/>
              <a:t>элементов и далее на вход принимается элемент </a:t>
            </a:r>
            <a:r>
              <a:rPr lang="en-US" sz="1100" dirty="0"/>
              <a:t>x</a:t>
            </a:r>
            <a:r>
              <a:rPr lang="ru-RU" sz="1100" dirty="0"/>
              <a:t>. </a:t>
            </a:r>
          </a:p>
          <a:p>
            <a:pPr>
              <a:lnSpc>
                <a:spcPct val="100000"/>
              </a:lnSpc>
            </a:pPr>
            <a:r>
              <a:rPr lang="ru-RU" sz="1100" dirty="0"/>
              <a:t>Найти: два элемента, пограничных данному элементу (</a:t>
            </a:r>
            <a:r>
              <a:rPr lang="en-US" sz="1100" dirty="0"/>
              <a:t>a</a:t>
            </a:r>
            <a:r>
              <a:rPr lang="ru-RU" sz="1100" dirty="0"/>
              <a:t>, </a:t>
            </a:r>
            <a:r>
              <a:rPr lang="en-US" sz="1100" dirty="0"/>
              <a:t>b</a:t>
            </a:r>
            <a:r>
              <a:rPr lang="ru-RU" sz="1100" dirty="0"/>
              <a:t>: </a:t>
            </a:r>
            <a:r>
              <a:rPr lang="en-US" sz="1100" dirty="0"/>
              <a:t>a </a:t>
            </a:r>
            <a:r>
              <a:rPr lang="ru-RU" sz="1100" dirty="0"/>
              <a:t>&lt;</a:t>
            </a:r>
            <a:r>
              <a:rPr lang="en-US" sz="1100" dirty="0"/>
              <a:t>x</a:t>
            </a:r>
            <a:r>
              <a:rPr lang="ru-RU" sz="1100" dirty="0"/>
              <a:t>, </a:t>
            </a:r>
            <a:r>
              <a:rPr lang="en-US" sz="1100" dirty="0"/>
              <a:t>x </a:t>
            </a:r>
            <a:r>
              <a:rPr lang="ru-RU" sz="1100" dirty="0"/>
              <a:t>&lt;</a:t>
            </a:r>
            <a:r>
              <a:rPr lang="en-US" sz="1100" dirty="0"/>
              <a:t>b</a:t>
            </a:r>
            <a:r>
              <a:rPr lang="ru-RU" sz="1100" dirty="0"/>
              <a:t>), причем </a:t>
            </a:r>
            <a:r>
              <a:rPr lang="en-US" sz="1100" dirty="0"/>
              <a:t>a </a:t>
            </a:r>
            <a:r>
              <a:rPr lang="ru-RU" sz="1100" dirty="0"/>
              <a:t>и </a:t>
            </a:r>
            <a:r>
              <a:rPr lang="en-US" sz="1100" dirty="0"/>
              <a:t>b </a:t>
            </a:r>
            <a:r>
              <a:rPr lang="ru-RU" sz="1100" dirty="0"/>
              <a:t>– ближайшие к данному элементу значения среди всех </a:t>
            </a:r>
            <a:r>
              <a:rPr lang="en-US" sz="1100" dirty="0"/>
              <a:t>n </a:t>
            </a:r>
            <a:r>
              <a:rPr lang="ru-RU" sz="1100" dirty="0"/>
              <a:t>чисел. </a:t>
            </a:r>
          </a:p>
          <a:p>
            <a:pPr>
              <a:lnSpc>
                <a:spcPct val="100000"/>
              </a:lnSpc>
            </a:pPr>
            <a:r>
              <a:rPr lang="ru-RU" sz="1100" dirty="0"/>
              <a:t>Для решения данной задачу мы построим дерево, содержащее все </a:t>
            </a:r>
            <a:r>
              <a:rPr lang="en-US" sz="1100" dirty="0"/>
              <a:t>n </a:t>
            </a:r>
            <a:r>
              <a:rPr lang="ru-RU" sz="1100" dirty="0"/>
              <a:t>элементов, поскольку число неизвестно заранее, далее, поскольку мы выяснили ранее, что ближайшие к элементу числа – его предшественник и наследник (</a:t>
            </a:r>
            <a:r>
              <a:rPr lang="en-US" sz="1100" dirty="0"/>
              <a:t>a</a:t>
            </a:r>
            <a:r>
              <a:rPr lang="ru-RU" sz="1100" dirty="0"/>
              <a:t> и </a:t>
            </a:r>
            <a:r>
              <a:rPr lang="en-US" sz="1100" dirty="0"/>
              <a:t>b</a:t>
            </a:r>
            <a:r>
              <a:rPr lang="ru-RU" sz="1100" dirty="0"/>
              <a:t> соответственно), мы можем вычислить эти числа</a:t>
            </a:r>
          </a:p>
          <a:p>
            <a:pPr>
              <a:lnSpc>
                <a:spcPct val="100000"/>
              </a:lnSpc>
            </a:pPr>
            <a:r>
              <a:rPr lang="ru-RU" sz="1100" dirty="0"/>
              <a:t>Возможны 4 варианта расположения </a:t>
            </a:r>
            <a:r>
              <a:rPr lang="en-US" sz="1100" dirty="0"/>
              <a:t>x:</a:t>
            </a:r>
            <a:endParaRPr lang="ru-RU" sz="1100" dirty="0"/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x </a:t>
            </a:r>
            <a:r>
              <a:rPr lang="ru-RU" sz="1100" dirty="0"/>
              <a:t>будет иметь и правого и левого потомка, тогда находим его наследника  и предшественника .</a:t>
            </a: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x</a:t>
            </a:r>
            <a:r>
              <a:rPr lang="ru-RU" sz="1100" dirty="0"/>
              <a:t> не будет иметь правого или левого потомка, значит находим соответственно его предшественника  или наследника  и узел, предшественником  или наследником  для которого он является </a:t>
            </a: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x</a:t>
            </a:r>
            <a:r>
              <a:rPr lang="ru-RU" sz="1100" dirty="0"/>
              <a:t> не будет иметь и правого и левого потомка, тогда узел, наследником  которого он является и узел, предшественником  для которого он является.</a:t>
            </a: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x </a:t>
            </a:r>
            <a:r>
              <a:rPr lang="ru-RU" sz="1100" dirty="0"/>
              <a:t>не будет представлен в дереве, тогда находим ближайший к нему элемент, проходя по дереву и, если возможно, находим узел, предшественником  или наследником  для которого он является (в зависимости от найденного элемента)</a:t>
            </a:r>
          </a:p>
          <a:p>
            <a:pPr>
              <a:lnSpc>
                <a:spcPct val="100000"/>
              </a:lnSpc>
            </a:pPr>
            <a:r>
              <a:rPr lang="ru-RU" sz="1100" dirty="0"/>
              <a:t>Временная сложность данного алгоритма - </a:t>
            </a:r>
            <a:r>
              <a:rPr lang="en-US" sz="1100" dirty="0"/>
              <a:t>O</a:t>
            </a:r>
            <a:r>
              <a:rPr lang="ru-RU" sz="1100" dirty="0"/>
              <a:t>(</a:t>
            </a:r>
            <a:r>
              <a:rPr lang="en-US" sz="1100" dirty="0"/>
              <a:t>log</a:t>
            </a:r>
            <a:r>
              <a:rPr lang="ru-RU" sz="1100" dirty="0"/>
              <a:t>(</a:t>
            </a:r>
            <a:r>
              <a:rPr lang="en-US" sz="1100" dirty="0"/>
              <a:t>n</a:t>
            </a:r>
            <a:r>
              <a:rPr lang="ru-RU" sz="1100" dirty="0"/>
              <a:t>));</a:t>
            </a:r>
          </a:p>
          <a:p>
            <a:pPr>
              <a:lnSpc>
                <a:spcPct val="100000"/>
              </a:lnSpc>
            </a:pPr>
            <a:endParaRPr lang="ru-RU" sz="11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B4BE62-2D7A-4263-ABEB-582260C6EE4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81" t="11055" r="25478" b="66648"/>
          <a:stretch/>
        </p:blipFill>
        <p:spPr bwMode="auto">
          <a:xfrm>
            <a:off x="8470676" y="2743200"/>
            <a:ext cx="3156435" cy="2379712"/>
          </a:xfrm>
          <a:prstGeom prst="roundRect">
            <a:avLst>
              <a:gd name="adj" fmla="val 2212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Овал 5">
            <a:extLst>
              <a:ext uri="{FF2B5EF4-FFF2-40B4-BE49-F238E27FC236}">
                <a16:creationId xmlns:a16="http://schemas.microsoft.com/office/drawing/2014/main" id="{47E365AD-09BA-4579-94BB-4A1EEB74A8F7}"/>
              </a:ext>
            </a:extLst>
          </p:cNvPr>
          <p:cNvSpPr/>
          <p:nvPr/>
        </p:nvSpPr>
        <p:spPr>
          <a:xfrm>
            <a:off x="9523573" y="4245011"/>
            <a:ext cx="216024" cy="216024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5E772E1-0D96-4DC3-80BE-A65B3F8F8B46}"/>
              </a:ext>
            </a:extLst>
          </p:cNvPr>
          <p:cNvSpPr/>
          <p:nvPr/>
        </p:nvSpPr>
        <p:spPr>
          <a:xfrm>
            <a:off x="9891997" y="4119740"/>
            <a:ext cx="216024" cy="216024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51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Школьная доска (16x9)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88_TF02804846_TF02804846.potx" id="{B0D334FF-33A8-46AB-96CF-63558F5650FA}" vid="{48B67DF7-1DEB-4C08-A175-C7A2C8FA45E8}"/>
    </a:ext>
  </a:extLst>
</a:theme>
</file>

<file path=ppt/theme/theme2.xml><?xml version="1.0" encoding="utf-8"?>
<a:theme xmlns:a="http://schemas.openxmlformats.org/drawingml/2006/main" name="Тема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со школьной доской (широкоэкранный формат)</Template>
  <TotalTime>382</TotalTime>
  <Words>1350</Words>
  <Application>Microsoft Office PowerPoint</Application>
  <PresentationFormat>Произвольный</PresentationFormat>
  <Paragraphs>105</Paragraphs>
  <Slides>14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Consolas</vt:lpstr>
      <vt:lpstr>Corbel</vt:lpstr>
      <vt:lpstr>Школьная доска (16x9)</vt:lpstr>
      <vt:lpstr>АА дерево</vt:lpstr>
      <vt:lpstr>Представляет собой сбалансированное бинарное дерево с более простым алгоритмом, представленным Арне Андерсоном в 1993г. однако алгоритм балансировки в прочих алгоритмах построения бинарного дерева остается довольно громоздким. </vt:lpstr>
      <vt:lpstr>Структура</vt:lpstr>
      <vt:lpstr>Убедитесь, что горизонтальна только та дуга, что ведёт вправо </vt:lpstr>
      <vt:lpstr>Далее об операциях балансировки</vt:lpstr>
      <vt:lpstr>Операция добавления</vt:lpstr>
      <vt:lpstr>Немного промежуточных утверждений</vt:lpstr>
      <vt:lpstr>Операция удаления</vt:lpstr>
      <vt:lpstr>Задача</vt:lpstr>
      <vt:lpstr>Сохранение структуры красно-черного дерева:</vt:lpstr>
      <vt:lpstr>Доказательство временной сложности К-Ч дерева(часть 1)</vt:lpstr>
      <vt:lpstr>Доказательство временной сложности К-Ч дерева(часть 2)</vt:lpstr>
      <vt:lpstr>Графики зависимости времени вставки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АА дерево</dc:title>
  <dc:creator>Kakadu Rf</dc:creator>
  <cp:lastModifiedBy>Kakadu Rf</cp:lastModifiedBy>
  <cp:revision>13</cp:revision>
  <dcterms:created xsi:type="dcterms:W3CDTF">2020-05-07T10:01:10Z</dcterms:created>
  <dcterms:modified xsi:type="dcterms:W3CDTF">2020-05-07T17:00:26Z</dcterms:modified>
</cp:coreProperties>
</file>