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76" r:id="rId7"/>
    <p:sldId id="260" r:id="rId8"/>
    <p:sldId id="261" r:id="rId9"/>
    <p:sldId id="284" r:id="rId10"/>
    <p:sldId id="273" r:id="rId11"/>
    <p:sldId id="274" r:id="rId12"/>
    <p:sldId id="278" r:id="rId13"/>
    <p:sldId id="279" r:id="rId14"/>
    <p:sldId id="277" r:id="rId15"/>
    <p:sldId id="280" r:id="rId16"/>
    <p:sldId id="281" r:id="rId17"/>
    <p:sldId id="282" r:id="rId18"/>
    <p:sldId id="287" r:id="rId19"/>
    <p:sldId id="262" r:id="rId20"/>
    <p:sldId id="266" r:id="rId21"/>
    <p:sldId id="267" r:id="rId22"/>
    <p:sldId id="268" r:id="rId23"/>
    <p:sldId id="271" r:id="rId24"/>
    <p:sldId id="286" r:id="rId25"/>
    <p:sldId id="288" r:id="rId26"/>
    <p:sldId id="285" r:id="rId27"/>
    <p:sldId id="289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2F87-4F53-686F-849A-4C2FAB68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32AA6-376C-A7FE-E088-B10D8AA86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B02B-E3C7-3A8C-44B5-0CF641C4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10BC-9CE6-9B02-C04C-4626B709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0F-C7A8-7A11-51B2-C6F5D0A9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1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975C-3C26-9696-7250-2281FDFC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8CE74-2D3D-A6B6-5523-DDE4C55D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D444-6430-15EB-483E-E7CC5B36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E99F-06C4-755E-96E5-598D4ABB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7CBD-FDA0-11C8-8DCE-3EC60AD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112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0CB2B-D37F-C23D-3943-6BCAF402B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F2C2D-01EE-4FD9-7484-BD932A55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E008-EB2A-6203-DADC-C718ABC9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BAF7-C152-1C9D-F7C8-57035A4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68EA-A4DC-9637-45C3-2CE7A7A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66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A86C-A9A1-5C67-368B-1D7096F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8B9D-299B-69AE-F77A-5A7A3264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D650-166B-6B7C-DF0E-DF794181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BBD5-A91A-38E9-CAFB-D47663A6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6D58-119A-7B96-DC2F-64E7F47B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19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8EE3-E73B-4A64-2C3B-FBCCD235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FEFF-6512-3EA8-F93F-67789A59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E7D0-CB85-8064-723B-09EBE958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63B3-C8DA-D217-0DEE-A20B41E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D9A0-C56C-8637-1A03-ABA0B1AB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9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775C-019C-B652-2BD0-B3A84C4E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E73D-8E1F-5483-EC82-36E104FA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8D50-FCFC-8FF6-FA86-8E249171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A8A3-45FC-276A-9CB7-9425ECA1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23BD-385B-6FEF-574F-3F1FD189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976C-4C5E-529C-5137-B71F87B9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61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00B-FD12-29DA-0101-B1191A81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7486-F3D0-64DB-C2C6-D626D0639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49F76-10ED-73A6-E1F3-5BE1A4FD2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CC5C0-FEBC-56E9-FFC3-225A4E2A5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FCF82-A7C9-9E71-67CE-60308BE49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91B4-E7A0-F32D-381D-12EF06D6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8D409-9416-EC04-6DEC-8513F3CE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ECB74-4D6B-7D64-3F05-C26B613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73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8EBD-D6D0-B9B8-861F-3087F8E0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15AFF-E398-3928-A638-1418D3DE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BB33C-49A5-A303-FC94-9C3ED7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AD80D-9394-3F2B-0402-FBD79A21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32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309AA-A078-1FC0-EF15-E6D33867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CBC25-1A3A-FC3A-1514-088046DB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EC49-272B-B566-156D-4B43F400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8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4A83-9AF2-29FB-CEA2-B99A12D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0DEA-0DD0-94AE-0D2B-6827C96E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4A5D-98CE-8C4F-67F3-4207F0BC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51D8-12E0-3D5A-7BEB-1454562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97D8F-053E-6839-DA5E-1979A49A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CBD2-8DE8-3ECD-405A-C6614A5C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0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2876-8A75-555D-EF81-4EA4CB6F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90D5D-6476-5C6B-69E4-27761FCE7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4642D-261C-8188-AA3E-CECA5E0B3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B813-1927-C519-DA36-F5DE0A4B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3737-BE47-E6B3-16E9-846E06F8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5C89-4B72-3863-57E8-A968A010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9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FB76-987B-9211-D846-B254FADD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3206-6096-CF4D-9FA6-A7CA7E55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AFE8-A2FE-6FE5-D804-BCCDC17E5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8441-05CC-4998-9A8B-5ADD7A66F489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8F1E-C229-C7DA-70B7-6E297E40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A4B1-D92A-423D-C8AC-628A808D9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84B3-A428-4341-B7DB-0F6B708A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8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3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SOP UI/UX</a:t>
            </a:r>
            <a:endParaRPr lang="en-ID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218163"/>
            <a:ext cx="10165080" cy="4859655"/>
          </a:xfrm>
        </p:spPr>
        <p:txBody>
          <a:bodyPr>
            <a:noAutofit/>
          </a:bodyPr>
          <a:lstStyle/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Peserta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lomba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design web UI/UX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adalah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perwakilan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. </a:t>
            </a: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Setiap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kelas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mengirimkan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1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kelompok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beranggotakan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3 orang.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Peserta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membuat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UI website desktop Mobile Education Platform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bertemakan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“HUT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Kemerdekaan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Indonesia ke-77”.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Boleh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software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apapun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.</a:t>
            </a: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Lomba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tanpa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koneksi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internet.</a:t>
            </a: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Wajib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membubuhkan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ucapan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HUT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Kemerdekaan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Indonesia ke-77 di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halaman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website.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sz="12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Hasil </a:t>
            </a:r>
            <a:r>
              <a:rPr lang="en-ID" sz="12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ID" sz="12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ID" sz="12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berupa</a:t>
            </a:r>
            <a:r>
              <a:rPr lang="en-ID" sz="12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ID" sz="12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mockup</a:t>
            </a:r>
            <a:r>
              <a:rPr lang="en-ID" sz="12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Karya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desain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tidak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boleh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mengandung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unsur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SARA,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pornografi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ujaran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dan nada-nada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kebencian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serta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hal-hal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tidak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dibenarkan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lainnya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Peserta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wajib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membuat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minimal </a:t>
            </a:r>
            <a:r>
              <a:rPr lang="en-US" sz="1200" dirty="0">
                <a:solidFill>
                  <a:srgbClr val="000000"/>
                </a:solidFill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3 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pages website (Home, Course</a:t>
            </a:r>
            <a:r>
              <a:rPr lang="en-US" sz="1200" dirty="0">
                <a:solidFill>
                  <a:srgbClr val="000000"/>
                </a:solidFill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Content, Profile).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Peserta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wajib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membuat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video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penjelasan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tentang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karyanya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, minimal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berdurasi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3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menit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Boleh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dijelaskan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oleh salah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satu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anggota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tim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atau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semua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anggota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0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Selain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membuat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desain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website,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peserta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wajib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membuat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preview/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tampilan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karya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desain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seperti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umumnya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preview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desain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yang di dribble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semacamnya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.</a:t>
            </a:r>
            <a:endParaRPr lang="en-ID" sz="12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Preview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boleh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dari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satu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slide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wajib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diberi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logo OSIS </a:t>
            </a:r>
            <a:r>
              <a:rPr lang="en-US" sz="1200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Moklet</a:t>
            </a:r>
            <a:r>
              <a:rPr lang="en-US" sz="1200" dirty="0">
                <a:solidFill>
                  <a:srgbClr val="000000"/>
                </a:solidFill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 dan logo Telkom Schools.</a:t>
            </a:r>
            <a:endParaRPr lang="en-ID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0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801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ID" sz="3600" b="1" dirty="0" err="1">
                <a:latin typeface="Poppins" panose="00000500000000000000" pitchFamily="2" charset="0"/>
                <a:cs typeface="Poppins" panose="00000500000000000000" pitchFamily="2" charset="0"/>
              </a:rPr>
              <a:t>Kriteria</a:t>
            </a:r>
            <a:r>
              <a:rPr lang="en-ID" sz="36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600" b="1" dirty="0" err="1">
                <a:latin typeface="Poppins" panose="00000500000000000000" pitchFamily="2" charset="0"/>
                <a:cs typeface="Poppins" panose="00000500000000000000" pitchFamily="2" charset="0"/>
              </a:rPr>
              <a:t>Penilaian</a:t>
            </a:r>
            <a:r>
              <a:rPr lang="en-ID" sz="3600" b="1" dirty="0">
                <a:latin typeface="Poppins" panose="00000500000000000000" pitchFamily="2" charset="0"/>
                <a:cs typeface="Poppins" panose="00000500000000000000" pitchFamily="2" charset="0"/>
              </a:rPr>
              <a:t> UI/UX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36295"/>
            <a:ext cx="10165080" cy="4662904"/>
          </a:xfrm>
        </p:spPr>
        <p:txBody>
          <a:bodyPr>
            <a:normAutofit/>
          </a:bodyPr>
          <a:lstStyle/>
          <a:p>
            <a:pPr marL="0" lvl="0" indent="0" algn="just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D" sz="1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Kriteria</a:t>
            </a:r>
            <a:r>
              <a:rPr lang="en-ID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ID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UI/UX 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Kesesuaian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Layouting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Perpaduan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Warna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Penggunaan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Typografi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upload di Instagram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caption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sekreatif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mungkin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Tag Instagram @</a:t>
            </a: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osismoklet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@</a:t>
            </a: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smktelkommalang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kumpulkan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Google spreadsheet yang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disedikan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Deadline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11 - 13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2022.</a:t>
            </a:r>
          </a:p>
        </p:txBody>
      </p:sp>
    </p:spTree>
    <p:extLst>
      <p:ext uri="{BB962C8B-B14F-4D97-AF65-F5344CB8AC3E}">
        <p14:creationId xmlns:p14="http://schemas.microsoft.com/office/powerpoint/2010/main" val="204349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SOP Video </a:t>
            </a:r>
            <a:r>
              <a:rPr lang="en-US" sz="3600" b="1" dirty="0" err="1">
                <a:latin typeface="Poppins" panose="00000500000000000000" pitchFamily="2" charset="0"/>
                <a:cs typeface="Poppins" panose="00000500000000000000" pitchFamily="2" charset="0"/>
              </a:rPr>
              <a:t>Ucapan</a:t>
            </a:r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 TikTok </a:t>
            </a:r>
            <a:endParaRPr lang="en-ID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439544"/>
            <a:ext cx="10165080" cy="4859655"/>
          </a:xfrm>
        </p:spPr>
        <p:txBody>
          <a:bodyPr>
            <a:normAutofit fontScale="85000" lnSpcReduction="20000"/>
          </a:bodyPr>
          <a:lstStyle/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seluruh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SMK Telkom Malang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X dan XI. 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membuat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 video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Video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memuat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bertemakan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“17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 dan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dilanjut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konten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tambahan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kreatifitas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masing-masing.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Video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Bahasa Indonesia yang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baik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Video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dapat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dikreasikan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sekreatif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semenarik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mungkin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tanpa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unsur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SARA dan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melanggar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norma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Pada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bagian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penyampaian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baju batik. 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Pada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bagian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konten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tambahan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pakaian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bebas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sopan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Durasi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video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maksimal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menit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make up/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dresscode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/property dan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mengedit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video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kreativitas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mendapat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nilai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tambahan</a:t>
            </a:r>
            <a:r>
              <a:rPr lang="en-US" sz="20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Kriteria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Penilaian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Video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Ucapan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TikTok </a:t>
            </a:r>
            <a:endParaRPr lang="en-ID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568918"/>
            <a:ext cx="10165080" cy="4739906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US" sz="64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Kriteria</a:t>
            </a:r>
            <a:r>
              <a:rPr lang="en-US" sz="64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64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US" sz="64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: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Kesesuaian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video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Kekompakan</a:t>
            </a:r>
            <a:endParaRPr lang="en-US" sz="6400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Kreativitas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(editing)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Make up 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Dresscode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Orisinilitas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(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keunikan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 algn="just" fontAlgn="base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US" sz="64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64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: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Video di upload di TikTok masing-masing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mencantumkan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caption yang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telah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ditentukan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Tag TikTok </a:t>
            </a:r>
            <a:r>
              <a:rPr lang="en-US" sz="64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@osismoklet @smktelkommalang.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Link video TikTok di upload di google spreadsheet yang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telah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disediakan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 algn="just" fontAlgn="base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link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mulai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tangga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11 - 13 </a:t>
            </a:r>
            <a:r>
              <a:rPr lang="en-US" sz="6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US" sz="6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2022.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1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SOP Poster Digital </a:t>
            </a:r>
            <a:endParaRPr lang="en-ID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60" y="1249680"/>
            <a:ext cx="10165080" cy="50495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4000"/>
              </a:lnSpc>
              <a:spcBef>
                <a:spcPts val="0"/>
              </a:spcBef>
            </a:pPr>
            <a:r>
              <a:rPr lang="en-US" sz="1600" b="1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Syarat</a:t>
            </a:r>
            <a:r>
              <a:rPr lang="en-US" sz="1600" b="1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b="1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Peserta</a:t>
            </a:r>
            <a:r>
              <a:rPr lang="en-US" sz="1600" b="1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: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1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Peserta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merupakan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perorangan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2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Peserta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wajib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memahami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menyepakati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seluruh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syarat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lomba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seperti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yang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tercantum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di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halaman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ini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>
              <a:lnSpc>
                <a:spcPct val="124000"/>
              </a:lnSpc>
              <a:spcBef>
                <a:spcPts val="0"/>
              </a:spcBef>
            </a:pPr>
            <a:r>
              <a:rPr lang="en-US" sz="1600" b="1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Syarat</a:t>
            </a:r>
            <a:r>
              <a:rPr lang="en-US" sz="1600" b="1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b="1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b="1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Desain Poster: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1.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Tema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Lomba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Gelora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Utus.</a:t>
            </a:r>
            <a:endParaRPr lang="en-US" sz="1600" dirty="0">
              <a:effectLst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2.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adalah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orisinil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dapat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dipertanggung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jawabkan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keasliannya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3.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yang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dilombakan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harus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sesuai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tema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perlombaan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memenuhi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kriteria</a:t>
            </a:r>
            <a:r>
              <a:rPr lang="en-US" sz="1600" dirty="0"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perlombaan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4. Desain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dibuat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menarik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berwarna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,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jumlah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warna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tidak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dibatasi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5. Desain poster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menggunakan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aplikasi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umum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(Corel draw, Adobe Photoshop, Adobe Illustrator, Figma)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6. Poster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menggunakan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kertas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ukuran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A3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tanpa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garis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tepi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dengan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format PNG.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7.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hanya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boleh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menggunakan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bahasa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Indonesia dan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bahasa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Inggris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8.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poster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tidak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boleh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mengandung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unsur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pornografi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, SARA,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sadisme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atau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hal-hal</a:t>
            </a:r>
            <a:r>
              <a:rPr lang="en-US" sz="1600" dirty="0"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yang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bersifat</a:t>
            </a:r>
            <a:r>
              <a:rPr lang="en-US" sz="1600" dirty="0"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merendahkan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atau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melecehkan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pihak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lain.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9.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poster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belum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pernah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dipublikasikan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dan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belum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pernah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diikutkan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pada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kompetisi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desain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poster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lainnya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10. Keputusan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juri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tidak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dapat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diganggu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gugat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.</a:t>
            </a:r>
            <a:r>
              <a:rPr lang="en-US" sz="160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>
                <a:effectLst/>
                <a:latin typeface="Poppins Medium" panose="00000600000000000000" pitchFamily="2" charset="0"/>
                <a:ea typeface="Calibri" panose="020F0502020204030204" pitchFamily="34" charset="0"/>
                <a:cs typeface="Poppins Medium" panose="00000600000000000000" pitchFamily="2" charset="0"/>
              </a:rPr>
              <a:t> 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801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Poppins" panose="00000500000000000000" pitchFamily="2" charset="0"/>
                <a:cs typeface="Poppins" panose="00000500000000000000" pitchFamily="2" charset="0"/>
              </a:rPr>
              <a:t>Kriteria</a:t>
            </a:r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latin typeface="Poppins" panose="00000500000000000000" pitchFamily="2" charset="0"/>
                <a:cs typeface="Poppins" panose="00000500000000000000" pitchFamily="2" charset="0"/>
              </a:rPr>
              <a:t>Penilaian</a:t>
            </a:r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 Poster Digital </a:t>
            </a:r>
            <a:endParaRPr lang="en-ID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439544"/>
            <a:ext cx="10165080" cy="4859655"/>
          </a:xfrm>
        </p:spPr>
        <p:txBody>
          <a:bodyPr>
            <a:normAutofit fontScale="92500" lnSpcReduction="10000"/>
          </a:bodyPr>
          <a:lstStyle/>
          <a:p>
            <a:pPr marL="0" lvl="0" indent="0" algn="just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D" sz="20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Kriteria</a:t>
            </a:r>
            <a:r>
              <a:rPr lang="en-ID" sz="20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0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ID" sz="20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	:</a:t>
            </a:r>
          </a:p>
          <a:p>
            <a:pPr marL="971550" lvl="1" indent="-51435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Orisinalitas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endParaRPr lang="en-ID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71550" lvl="1" indent="-51435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Kesesuaian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unsur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teknis</a:t>
            </a:r>
            <a:endParaRPr lang="en-ID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71550" lvl="1" indent="-51435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Kedalaman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eksplorasi</a:t>
            </a:r>
            <a:endParaRPr lang="en-ID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71550" lvl="1" indent="-51435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Komunikasi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menyampaikan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pesan</a:t>
            </a:r>
            <a:endParaRPr lang="en-ID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71550" lvl="1" indent="-51435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Inovasi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sisi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artistik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penyajian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visual</a:t>
            </a: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D" sz="21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ID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	:</a:t>
            </a:r>
          </a:p>
          <a:p>
            <a:pPr lvl="1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upload di Instagram masing-masing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caption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semenarik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sekreatif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mungkin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Tag Instagram </a:t>
            </a:r>
            <a:r>
              <a:rPr lang="en-ID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@osismoklet @smktelkommalang.</a:t>
            </a:r>
          </a:p>
          <a:p>
            <a:pPr lvl="1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upload Instagram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dikumpulkan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Google Spreadsheet yang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disediakan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Deadline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11 - 13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  <a:p>
            <a:pPr lvl="1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 algn="just" fontAlgn="base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D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3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569362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SOP Photo Contest </a:t>
            </a:r>
            <a:endParaRPr lang="en-ID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84421"/>
            <a:ext cx="10165080" cy="4614778"/>
          </a:xfrm>
        </p:spPr>
        <p:txBody>
          <a:bodyPr>
            <a:normAutofit fontScale="55000" lnSpcReduction="20000"/>
          </a:bodyPr>
          <a:lstStyle/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terdiri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dari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X dan XI.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hanya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diperkenankan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mengirim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maksimal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3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buah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ID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diperbolehkan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kamera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HandPhone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digital dan DSLR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ketentuan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minimal 2500 x 1875 pixel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bentuk</a:t>
            </a:r>
            <a:r>
              <a:rPr lang="en-US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softcopy.</a:t>
            </a: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Menyertakan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judul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keterangan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(caption),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tanggal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pengambilan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gambar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, dan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nama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bentuk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namapeserta.docx.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Olah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digital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diperbolehkan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sebatas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perbaikan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kualitas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(contras, hue, cropping, dodging, burning, saturation, level, curve, noise reduction/dust removing).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masuk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pernah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dilombakan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atau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dipamerkan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sebelumnya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serta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materi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gambar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/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melanggar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cipta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mengandung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unsur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pornografi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, SARA,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rasisme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atau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hal-hal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bersifat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merendahkan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atau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melecehkan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pihak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lain.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asli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buatan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sendiri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belum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pernah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dipublikasikan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bentuk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27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apapun</a:t>
            </a:r>
            <a:r>
              <a:rPr lang="en-US" sz="27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lvl="0" indent="0" algn="just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4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Kriteria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Penilaian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Photo Contest </a:t>
            </a:r>
            <a:endParaRPr lang="en-ID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549667"/>
            <a:ext cx="10165080" cy="474953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Kriteria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fotografis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Orisinalitas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Kreativitas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Keunikan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Kesesuaian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keikutsertaan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dianggap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telah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menerima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menyetujui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seluruh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persyaratan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 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	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upload di Instagram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disertai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caption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sekreatif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mungkin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 Tag Instagram @</a:t>
            </a: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osismoklet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@</a:t>
            </a: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smktelkommalang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dikumpulkan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Google Spreadsheet yang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disediakan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Deadline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11 - 13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7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FD5-A999-6795-EC28-CBCDC27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528" y="2564087"/>
            <a:ext cx="8510941" cy="13255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D" sz="66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SOP LOMBA OFFLINE</a:t>
            </a:r>
            <a:br>
              <a:rPr lang="en-ID" sz="66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KEGIATAN KEMERDEKAAN INDONESIA</a:t>
            </a:r>
            <a:endParaRPr lang="en-ID" sz="6600" b="1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348B9A5-28EC-FF35-3E30-24E3928AE423}"/>
              </a:ext>
            </a:extLst>
          </p:cNvPr>
          <p:cNvSpPr txBox="1">
            <a:spLocks/>
          </p:cNvSpPr>
          <p:nvPr/>
        </p:nvSpPr>
        <p:spPr>
          <a:xfrm>
            <a:off x="6095999" y="2141537"/>
            <a:ext cx="361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8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A57B-5135-0DA9-0554-817B870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Tarik Tambang 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FEF8-F517-8338-6122-B5C21C5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3565" cy="36518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team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berjumlah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8 orang </a:t>
            </a:r>
          </a:p>
          <a:p>
            <a:pPr marL="514350" indent="-514350">
              <a:buAutoNum type="arabicPeriod"/>
            </a:pP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team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terdiri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8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Laki-laki</a:t>
            </a:r>
            <a:endParaRPr lang="en-US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14350" indent="-514350">
              <a:buAutoNum type="arabicPeriod"/>
            </a:pP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memakai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alas kaki pada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pertandingan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berlangsung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diperbolehkan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sarung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tangan</a:t>
            </a:r>
            <a:endParaRPr lang="en-US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14350" indent="-514350">
              <a:buAutoNum type="arabicPeriod"/>
            </a:pP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Selama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pertandingan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diperbolehkan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melilitkan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tambang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pada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tangan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memenangkan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pertandingan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melanjutkan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babak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selanjutnya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sedangkan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kalah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gugur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dari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pertandingan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buAutoNum type="arabicPeriod"/>
            </a:pP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1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FD5-A999-6795-EC28-CBCDC271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DE157-CBB7-2663-5AF3-3259EA70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8637"/>
          </a:xfrm>
        </p:spPr>
        <p:txBody>
          <a:bodyPr>
            <a:noAutofit/>
          </a:bodyPr>
          <a:lstStyle/>
          <a:p>
            <a:pPr marL="45720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	17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merupakan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bersejarah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bangsa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Indonesia.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Setelah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puluhan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bahkan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ratusan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tahun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dijajah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akhirnya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bangsa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Indonesia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mencapai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puncak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Peristiwa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merupakan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tonggak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sejarah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perjuangan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bangsa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Indonesia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dilupakan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1800" b="0" dirty="0"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	</a:t>
            </a:r>
          </a:p>
          <a:p>
            <a:pPr marL="45720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	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Sudah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menjadi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kewajiban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sebagai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generasi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penerus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bangsa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kreatifitas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prestasi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membawa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kemajuan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bangsa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Indonesia.</a:t>
            </a:r>
            <a:b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800" b="0" i="0" u="none" strike="noStrike" dirty="0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	Oleh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karena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kami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selaku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mengadakan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“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Peringatan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Hari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RI ke-77 SMK Telkom Malang”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secara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luring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menumbuhkan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jiwa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solidaritas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siswi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SMK Telkom Malang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melalui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lomba-lomba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diadakan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sekolah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1800" b="0" dirty="0"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b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0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A57B-5135-0DA9-0554-817B870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81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Makan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Kerupuk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FEF8-F517-8338-6122-B5C21C5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37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menyetorkan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putra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1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putri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Satu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berisikan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5 orang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dari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ID" sz="1800" i="0" dirty="0">
              <a:solidFill>
                <a:srgbClr val="202124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14350" indent="-514350">
              <a:buAutoNum type="arabicPeriod"/>
            </a:pP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makan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kerupuk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diharuskan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hadir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sebelum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5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menit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acara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dimulai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1800" i="0" dirty="0">
              <a:solidFill>
                <a:srgbClr val="202124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Kerupuk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disentuh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tangan</a:t>
            </a: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1800" i="0" dirty="0">
              <a:solidFill>
                <a:srgbClr val="202124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14350" indent="-514350">
              <a:buAutoNum type="arabicPeriod"/>
            </a:pPr>
            <a:r>
              <a:rPr lang="en-ID" sz="1800" dirty="0">
                <a:solidFill>
                  <a:srgbClr val="20212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yang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menghabiskan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kerupuk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tercepat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dialah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i="0" dirty="0" err="1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pemenangnya</a:t>
            </a:r>
            <a:r>
              <a:rPr lang="en-ID" sz="1800" i="0" dirty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Tim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tangan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makan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kerupuk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didiskuafikasi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Keputusan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mutlak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dapat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diganggu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gugat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397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A57B-5135-0DA9-0554-817B8708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BAKIAK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FEF8-F517-8338-6122-B5C21C5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23" y="1879414"/>
            <a:ext cx="10654553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Para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Bakiak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X dan XI SMK Telkom Malang.</a:t>
            </a:r>
          </a:p>
          <a:p>
            <a:pPr>
              <a:buFont typeface="+mj-lt"/>
              <a:buAutoNum type="arabicPeriod"/>
            </a:pP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menyetorkan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putra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dan 1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putri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Satu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berisikan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3 orang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dari</a:t>
            </a:r>
            <a:r>
              <a:rPr lang="en-ID" sz="1800" b="0" i="0" dirty="0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solidFill>
                  <a:srgbClr val="333333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Pada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perlombaan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diperkenanakan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memakai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alas kaki (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baik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sepatu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maupun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sandal).</a:t>
            </a:r>
          </a:p>
          <a:p>
            <a:pPr>
              <a:buFont typeface="+mj-lt"/>
              <a:buAutoNum type="arabicPeriod"/>
            </a:pP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Pada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perlombaan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berlaku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curang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jika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ketahuan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curang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melewati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rintangan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maupun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merusak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jalur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sengaja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)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maka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tersebut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langsung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akan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didiskualifikasi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Kriteria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pemenang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yaitu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curang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dan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mencapai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garis finish </a:t>
            </a:r>
            <a:r>
              <a:rPr lang="en-ID" sz="1800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pertama</a:t>
            </a:r>
            <a:r>
              <a:rPr lang="en-ID" sz="18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kali.</a:t>
            </a:r>
          </a:p>
        </p:txBody>
      </p:sp>
    </p:spTree>
    <p:extLst>
      <p:ext uri="{BB962C8B-B14F-4D97-AF65-F5344CB8AC3E}">
        <p14:creationId xmlns:p14="http://schemas.microsoft.com/office/powerpoint/2010/main" val="210687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A57B-5135-0DA9-0554-817B870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31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Balap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Karung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FEF8-F517-8338-6122-B5C21C50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371"/>
            <a:ext cx="10654553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ID" sz="1600" b="0" i="0" dirty="0">
              <a:solidFill>
                <a:srgbClr val="2C3E5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P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ara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Balap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Karung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X dan XI  SMK Telkom Malang.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terdiri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dari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4 orang.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1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berisi</a:t>
            </a:r>
            <a:r>
              <a:rPr lang="en-ID" sz="1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2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putra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2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putri</a:t>
            </a:r>
            <a:r>
              <a:rPr lang="en-ID" sz="1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5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menit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ebelum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dimulai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hadir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bersiap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–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siap</a:t>
            </a:r>
            <a:r>
              <a:rPr lang="en-ID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1600" b="0" i="0" dirty="0"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Selanjutnya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para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diwajibkan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Karung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didepannya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telah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disediakan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Sebelum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aba – aba start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maka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semua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Karung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sudah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dipakai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Semua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berdiri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sejajar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dibelakang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garis Start.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aba – aba start di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mulai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para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berlomba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–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mencapai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garis Finish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terlebih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dahulu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mencapai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garis Finish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terlebih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dahulu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maka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itulah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Pemenangnya</a:t>
            </a:r>
            <a:r>
              <a:rPr lang="en-ID" sz="1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 algn="l">
              <a:buNone/>
            </a:pPr>
            <a:endParaRPr lang="en-ID" sz="1800" b="0" i="0" dirty="0">
              <a:solidFill>
                <a:srgbClr val="333333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8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9D6-7BE9-C41F-3391-AEE92B5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Favorit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B32F-3856-442F-F1F6-CE31A9F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73200"/>
            <a:ext cx="11033760" cy="5019675"/>
          </a:xfrm>
        </p:spPr>
        <p:txBody>
          <a:bodyPr>
            <a:noAutofit/>
          </a:bodyPr>
          <a:lstStyle/>
          <a:p>
            <a:r>
              <a:rPr lang="en-US" sz="1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Suporter</a:t>
            </a:r>
            <a:endParaRPr lang="en-US" sz="18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Kekompakan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supporter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Dilarang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rasis</a:t>
            </a:r>
            <a:endParaRPr lang="en-US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Dilarang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menghina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berkata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kotor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maupun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melakukan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tindak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provokasi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terhadap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lawan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jurusan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lain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atau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perangkat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)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pertandingan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US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1800" b="1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MFS (</a:t>
            </a:r>
            <a:r>
              <a:rPr lang="en-US" sz="1800" b="1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Moklet</a:t>
            </a:r>
            <a:r>
              <a:rPr lang="en-US" sz="1800" b="1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Fashion Show)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mengirimkan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laki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laki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dan 1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peremupuan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Pakian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digunakan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bernuansa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mengingatkan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masa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kecil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pakaian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sd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pakaian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anak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kecil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dll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property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disepekati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masing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masing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maju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bersamaan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laki-laki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8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perempuan</a:t>
            </a:r>
            <a:r>
              <a:rPr lang="en-ID" sz="18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030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9D6-7BE9-C41F-3391-AEE92B5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Menghias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B32F-3856-442F-F1F6-CE31A9F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13832"/>
            <a:ext cx="11033760" cy="5019675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P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ara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seluruh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X dan XI  SMK Telkom Malang.</a:t>
            </a:r>
          </a:p>
          <a:p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satu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menjaga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keamanan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ketertiban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keindahan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kerapian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dilarang</a:t>
            </a:r>
            <a:r>
              <a:rPr lang="en-US" sz="1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US" sz="1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mengecat</a:t>
            </a:r>
            <a:r>
              <a:rPr lang="en-US" sz="1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tembok</a:t>
            </a:r>
            <a:r>
              <a:rPr lang="en-US" sz="1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didasarkan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atas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rubrik-rubrik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skor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maksimal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100.</a:t>
            </a:r>
          </a:p>
          <a:p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diakumulasikan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setelah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penjurian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akumulasi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diumumkan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pada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pengumuman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juara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kegiatan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peringatan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HUT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RI-77.</a:t>
            </a:r>
          </a:p>
          <a:p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adanya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diharapkan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dapat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mendisiplinkan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menerapkan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keaman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ketertiban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keindahan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kerapian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serta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menciptakan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berbasis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lingkungan</a:t>
            </a: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b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5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734"/>
            <a:ext cx="10515600" cy="11150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Kriteria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Penilaian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Menghias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103" y="1434164"/>
            <a:ext cx="5175584" cy="4749532"/>
          </a:xfrm>
        </p:spPr>
        <p:txBody>
          <a:bodyPr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	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Lantai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bangku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meja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laci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Jendela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langit-langit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ruangan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Sarana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Prasarana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Kelengkapan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		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Daftar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inventaris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/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papan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administrasi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Struktur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Struktur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5 K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Daftar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Piket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Daftar Pelajaran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Alat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Taplak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Meja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Vas Bunga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4EBDF-1D7C-EE77-1009-BE52BF0956E6}"/>
              </a:ext>
            </a:extLst>
          </p:cNvPr>
          <p:cNvSpPr txBox="1">
            <a:spLocks/>
          </p:cNvSpPr>
          <p:nvPr/>
        </p:nvSpPr>
        <p:spPr>
          <a:xfrm>
            <a:off x="6448927" y="1434164"/>
            <a:ext cx="4904873" cy="474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Keindahan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	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Banner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Bersama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Nama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Motto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Kerapian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penataan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meja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kursi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Desain interior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Pojok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Baca /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Sudut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Baca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Kerapain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pemasangan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tirai</a:t>
            </a: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/ </a:t>
            </a:r>
            <a:r>
              <a:rPr lang="en-US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gorden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4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9D6-7BE9-C41F-3391-AEE92B5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Menghias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Tumpeng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B32F-3856-442F-F1F6-CE31A9F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1033760" cy="5019675"/>
          </a:xfrm>
        </p:spPr>
        <p:txBody>
          <a:bodyPr>
            <a:noAutofit/>
          </a:bodyPr>
          <a:lstStyle/>
          <a:p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</a:t>
            </a:r>
            <a:r>
              <a:rPr lang="en-ID" sz="14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ara </a:t>
            </a:r>
            <a:r>
              <a:rPr lang="en-ID" sz="14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4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4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4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4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4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X dan XI  SMK Telkom Malang.</a:t>
            </a:r>
          </a:p>
          <a:p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dilakukan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bersama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satu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diberikan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waktu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kurang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lebih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60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menit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Berikut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kebutuhan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:</a:t>
            </a:r>
          </a:p>
          <a:p>
            <a:pPr lvl="1">
              <a:buFont typeface="+mj-lt"/>
              <a:buAutoNum type="arabicPeriod"/>
            </a:pP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Nasi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Bebas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Kuning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/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Putih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)		</a:t>
            </a:r>
          </a:p>
          <a:p>
            <a:pPr lvl="1">
              <a:buFont typeface="+mj-lt"/>
              <a:buAutoNum type="arabicPeriod"/>
            </a:pP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Kulup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Urap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</a:p>
          <a:p>
            <a:pPr lvl="1">
              <a:buFont typeface="+mj-lt"/>
              <a:buAutoNum type="arabicPeriod"/>
            </a:pP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Sambal Goreng</a:t>
            </a:r>
          </a:p>
          <a:p>
            <a:pPr lvl="1">
              <a:buFont typeface="+mj-lt"/>
              <a:buAutoNum type="arabicPeriod"/>
            </a:pP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Telur</a:t>
            </a: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buFont typeface="+mj-lt"/>
              <a:buAutoNum type="arabicPeriod"/>
            </a:pP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Ayam</a:t>
            </a: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buFont typeface="+mj-lt"/>
              <a:buAutoNum type="arabicPeriod"/>
            </a:pP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Pelengkap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memuat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4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sehat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keperluan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Tumpeng(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seperti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nasi dan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lauk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pauk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) Di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masak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dari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rumah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berupa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maskaan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matang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dibawah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sekolah</a:t>
            </a: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memuat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filosofi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dipresentasikan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oleh 2 orang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Ukuran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bebas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cukup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satu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en-ID" sz="13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323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9D6-7BE9-C41F-3391-AEE92B5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Kriteria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Penilaian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Menghias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Tumpeng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B32F-3856-442F-F1F6-CE31A9F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473200"/>
            <a:ext cx="11033760" cy="50196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Kriteria</a:t>
            </a:r>
            <a:r>
              <a:rPr lang="en-ID" sz="1600" b="1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b="1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Penilaian</a:t>
            </a:r>
            <a:r>
              <a:rPr lang="en-ID" sz="1600" b="1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	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Filosofi</a:t>
            </a:r>
            <a:r>
              <a:rPr lang="en-ID" sz="16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endParaRPr lang="en-ID" sz="1600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Kerapian</a:t>
            </a:r>
            <a:endParaRPr lang="en-ID" sz="1600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endParaRPr lang="en-ID" sz="1600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Keindahan</a:t>
            </a:r>
            <a:endParaRPr lang="en-ID" sz="1600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Presentasi</a:t>
            </a:r>
            <a:r>
              <a:rPr lang="en-ID" sz="16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endParaRPr lang="en-ID" sz="1600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Rasa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Tekstur</a:t>
            </a:r>
            <a:r>
              <a:rPr lang="en-ID" sz="1600" dirty="0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nasi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ID" sz="1600" dirty="0" err="1">
                <a:solidFill>
                  <a:srgbClr val="05050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Kreativitas</a:t>
            </a:r>
            <a:endParaRPr lang="en-ID" sz="1600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lphaLcPeriod"/>
            </a:pPr>
            <a:endParaRPr lang="en-ID" sz="1400" b="1" dirty="0">
              <a:solidFill>
                <a:srgbClr val="05050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6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9D6-7BE9-C41F-3391-AEE92B5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22999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>
                <a:latin typeface="Poppins" panose="00000500000000000000" pitchFamily="2" charset="0"/>
                <a:cs typeface="Poppins" panose="00000500000000000000" pitchFamily="2" charset="0"/>
              </a:rPr>
              <a:t>Sekian</a:t>
            </a:r>
            <a:b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6000" b="1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  <a:endParaRPr lang="en-ID" sz="6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FD5-A999-6795-EC28-CBCDC27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0245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Tema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Kegiatan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DE157-CBB7-2663-5AF3-3259EA70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4" y="2141537"/>
            <a:ext cx="9978191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Gelora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Utus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 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(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Gema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Moklet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Rayakan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) yang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arti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dimana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keluarga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besar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SMK Telkom Malang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mengingat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kembali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diraih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oleh para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pahlawan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tanggal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17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1945.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melaksanakan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kegiatan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bertujuan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menyatukan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semangat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solidaritas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dan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persaudaraan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pemuda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pemudi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Indonesia,.</a:t>
            </a:r>
          </a:p>
        </p:txBody>
      </p:sp>
    </p:spTree>
    <p:extLst>
      <p:ext uri="{BB962C8B-B14F-4D97-AF65-F5344CB8AC3E}">
        <p14:creationId xmlns:p14="http://schemas.microsoft.com/office/powerpoint/2010/main" val="116130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FD5-A999-6795-EC28-CBCDC27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0245"/>
            <a:ext cx="10515600" cy="13255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D" sz="4400" b="1" u="sng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Timeline</a:t>
            </a:r>
            <a:r>
              <a:rPr lang="en-ID" sz="4400" u="sng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4400" b="1" u="sng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Acara </a:t>
            </a:r>
            <a:r>
              <a:rPr lang="en-ID" sz="4400" b="1" u="sng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Kegiatan</a:t>
            </a:r>
            <a:endParaRPr lang="en-ID" sz="4400" b="1" u="sng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DE157-CBB7-2663-5AF3-3259EA70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987" y="2141537"/>
            <a:ext cx="3619100" cy="34314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Technical Meeting: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Pengerjaan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Online: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11-13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Agusutus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Pelaksanaan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Offline: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15-17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348B9A5-28EC-FF35-3E30-24E3928AE423}"/>
              </a:ext>
            </a:extLst>
          </p:cNvPr>
          <p:cNvSpPr txBox="1">
            <a:spLocks/>
          </p:cNvSpPr>
          <p:nvPr/>
        </p:nvSpPr>
        <p:spPr>
          <a:xfrm>
            <a:off x="6095999" y="2141537"/>
            <a:ext cx="361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84699F2D-B761-DC73-B2B6-01113A76B8EA}"/>
              </a:ext>
            </a:extLst>
          </p:cNvPr>
          <p:cNvSpPr txBox="1">
            <a:spLocks/>
          </p:cNvSpPr>
          <p:nvPr/>
        </p:nvSpPr>
        <p:spPr>
          <a:xfrm>
            <a:off x="6485823" y="2141537"/>
            <a:ext cx="3619100" cy="2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Penjurian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Online: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14-16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Pengumuman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Pemenang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17 </a:t>
            </a:r>
            <a:r>
              <a:rPr lang="en-ID" sz="18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Agusutus</a:t>
            </a:r>
            <a:r>
              <a:rPr lang="en-ID" sz="18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9367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27AC-3E7B-8BF5-B1E1-CB698FA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15"/>
            <a:ext cx="10515600" cy="1115059"/>
          </a:xfrm>
        </p:spPr>
        <p:txBody>
          <a:bodyPr/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Acara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33" y="1288181"/>
            <a:ext cx="10794733" cy="517999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MC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800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M</a:t>
            </a:r>
            <a:r>
              <a:rPr lang="id" sz="4800" b="0" i="0" u="none" strike="noStrike" cap="none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embawakan acara pembukaan secara formal dan dilanjut dengan pembawaan non formal untuk mengiringi acara hingga berakhir, ditambah dengan iklan di segmen tertentu. </a:t>
            </a:r>
            <a:endParaRPr lang="en-US" sz="4800" b="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D" sz="4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Online	: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ID" sz="4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UI/UX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membuat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sebuah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tampilan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web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bertemakan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berisi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tampilan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visual,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tombol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komponen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dan lain-lain. Di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tampilan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web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tersebut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bisa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diisi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tulisan,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gambar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maupun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elemen-elemen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lain yang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keinginan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kreativitas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kita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US" sz="4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Video </a:t>
            </a:r>
            <a:r>
              <a:rPr lang="en-US" sz="48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TikTok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perwakilan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membuat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video yang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berisi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tentang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Indonesia dan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ditutup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ucapan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Hari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Indonesia.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Poster Digital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poster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bentuk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digital yang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berisi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tentang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Indonesia dan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diwajibkan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setiap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siswi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SMK Telkom Malang.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4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Photo Contest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menyajikan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sebuah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karya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visual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berbentuk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mengangkat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tentang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perjuangan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para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pahlawan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tertentu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informatif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mengandung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makna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khusus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meliputi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proses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pengambilan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, editing minimal,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hingga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presentasi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tentang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makna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diambil</a:t>
            </a: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en-US" sz="32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4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en-ID" sz="5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en-ID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en-ID" sz="160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0" indent="0">
              <a:buNone/>
            </a:pPr>
            <a:endParaRPr lang="en-US" sz="160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0" indent="0">
              <a:buNone/>
            </a:pPr>
            <a:endParaRPr lang="en-US" sz="1600" b="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550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EDEF-492F-2E3E-2F86-2003C929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60" y="231006"/>
            <a:ext cx="10165080" cy="6131293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endParaRPr lang="en-ID" sz="3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5600" b="1" dirty="0" err="1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Lomba</a:t>
            </a:r>
            <a:r>
              <a:rPr lang="en-US" sz="5600" b="1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 Offline</a:t>
            </a:r>
            <a:r>
              <a:rPr lang="en-US" sz="5600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	: </a:t>
            </a:r>
            <a:endParaRPr lang="en-US" sz="5600" b="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600" b="1" i="0" u="none" strike="noStrike" cap="none" dirty="0" err="1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Lomba</a:t>
            </a:r>
            <a:r>
              <a:rPr lang="en-US" sz="5600" b="1" i="0" u="none" strike="noStrike" cap="none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 Tarik Tambang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ermainan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rakyat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alat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tambang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tali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). Cara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bermain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beregu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2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tim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berhadapan</a:t>
            </a:r>
            <a:endParaRPr lang="en-US" sz="560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600" b="1" dirty="0" err="1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Lomba</a:t>
            </a:r>
            <a:r>
              <a:rPr lang="en-US" sz="5600" b="1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 </a:t>
            </a:r>
            <a:r>
              <a:rPr lang="en-US" sz="5600" b="1" dirty="0" err="1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Makan</a:t>
            </a:r>
            <a:r>
              <a:rPr lang="en-US" sz="5600" b="1" dirty="0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 </a:t>
            </a:r>
            <a:r>
              <a:rPr lang="en-US" sz="5600" b="1" dirty="0" err="1">
                <a:latin typeface="Poppins Medium" panose="00000600000000000000" pitchFamily="2" charset="0"/>
                <a:ea typeface="Poppins"/>
                <a:cs typeface="Poppins Medium" panose="00000600000000000000" pitchFamily="2" charset="0"/>
                <a:sym typeface="Poppins"/>
              </a:rPr>
              <a:t>Kerupuk</a:t>
            </a:r>
            <a:endParaRPr lang="en-US" sz="5600" b="1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Makan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kerupuk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salah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satu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diadakan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saat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perayaan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Hari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Indonesia.</a:t>
            </a:r>
            <a:r>
              <a:rPr lang="en-US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  <a:sym typeface="Poppins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Bahan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dibutuhkan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perlombaan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hanyalah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kerupuk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tali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ID" sz="5600" b="1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1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Bakiak</a:t>
            </a:r>
            <a:endParaRPr lang="en-ID" sz="5600" b="1" i="0" dirty="0"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bakiak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dilakukan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tiga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orang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berjalan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atas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papan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kayu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diberikan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pengait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kaki. Para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pemain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kompak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melangkah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supaya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terjatuh</a:t>
            </a: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5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ID" sz="56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Balap</a:t>
            </a:r>
            <a:r>
              <a:rPr lang="en-ID" sz="56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Karung</a:t>
            </a:r>
            <a:endParaRPr lang="en-ID" sz="5600" b="1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cara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memasukkan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bagian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bawah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tubu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hnya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dalam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karung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tebal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karung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goni</a:t>
            </a:r>
            <a:r>
              <a:rPr lang="en-ID" sz="560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) dan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berlomba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mencapai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garis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akhir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cara</a:t>
            </a:r>
            <a:r>
              <a:rPr lang="en-ID" sz="56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0" i="0" dirty="0" err="1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melompat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en-ID" sz="5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5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Favorit</a:t>
            </a:r>
            <a:endParaRPr lang="en-ID" sz="5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ini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dikategorikan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menjadi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2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jenis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yaitu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Suporter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, dan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Moklet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Fashion Show (MFS).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5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endParaRPr lang="en-ID" sz="5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kebersihan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mengkreasikan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sekreatif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mungkin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tanpa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mengecat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tembok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5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menghias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tumpeng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beberapa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bahan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makanan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serta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waktu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yang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sudah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5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ditentukan</a:t>
            </a:r>
            <a:r>
              <a:rPr lang="en-ID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ID" sz="5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5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5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0" indent="0">
              <a:buNone/>
            </a:pPr>
            <a:br>
              <a:rPr lang="en-US" sz="44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5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en-ID" sz="5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en-ID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en-ID" sz="160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0" indent="0">
              <a:buNone/>
            </a:pPr>
            <a:endParaRPr lang="en-US" sz="160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0" indent="0">
              <a:buNone/>
            </a:pPr>
            <a:endParaRPr lang="en-US" sz="1600" b="0" i="0" u="none" strike="noStrike" cap="none" dirty="0">
              <a:latin typeface="Poppins Medium" panose="00000600000000000000" pitchFamily="2" charset="0"/>
              <a:ea typeface="Poppins"/>
              <a:cs typeface="Poppins Medium" panose="00000600000000000000" pitchFamily="2" charset="0"/>
              <a:sym typeface="Poppins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36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8146-03DC-04D3-44A6-3FE05C8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Peserta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E78E-4FAF-0CCF-5DFC-531D0263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854501"/>
            <a:ext cx="10106025" cy="4351338"/>
          </a:xfrm>
        </p:spPr>
        <p:txBody>
          <a:bodyPr>
            <a:normAutofit/>
          </a:bodyPr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peringatan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Hari </a:t>
            </a:r>
            <a:r>
              <a:rPr lang="en-ID" sz="1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1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Indonesia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pada </a:t>
            </a:r>
            <a:r>
              <a:rPr lang="en-ID" sz="14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17 </a:t>
            </a:r>
            <a:r>
              <a:rPr lang="en-ID" sz="14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2022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siswa-siswi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X dan XI SMK Telkom Malang.</a:t>
            </a:r>
            <a:b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400" b="0" i="0" u="none" strike="noStrike" dirty="0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Diwajibkan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memposting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bagi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seluruh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SMK Telkom Malang.</a:t>
            </a:r>
            <a:b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400" b="0" i="0" u="none" strike="noStrike" dirty="0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menjadi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salah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pendukung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serta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meriahkan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peringatan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Indonesia.</a:t>
            </a:r>
            <a:b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400" b="0" i="0" u="none" strike="noStrike" dirty="0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menjadi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salah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satu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pendukung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memperingati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Indonesia.</a:t>
            </a:r>
            <a:b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400" b="0" i="0" u="none" strike="noStrike" dirty="0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XII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diwajibkan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 Jika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berminat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hanya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diperbolehkan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memasang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b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ID" sz="1400" b="0" i="0" u="none" strike="noStrike" dirty="0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X dan XI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diwajibkan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memposting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mengikuti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lomba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sebagai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bentuk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partisipasi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memeriahkan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acara.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400" b="0" i="0" u="none" strike="noStrike" dirty="0" err="1">
              <a:solidFill>
                <a:srgbClr val="00000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8090-A2F6-5B3B-C33C-7014BB01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SOP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Twibbon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EBB7-700F-1EA5-C726-5A164320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7419"/>
            <a:ext cx="9582150" cy="4521919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adalah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seluruh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siswa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X dan XI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bersifat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wajib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dresscode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peserta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pakaian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bebas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rapi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sopan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upload di Instagram (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akun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privasi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menarik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kreativitas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Foto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boleh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dihapus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sebelum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24 jam.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Caption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twibbon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disedikan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oleh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Menuliskan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caption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tambahan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berdasarkan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tema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“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Kemerdekaan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” 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berupa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narasi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bebas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kreatif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,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tidak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mengandung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SARA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melanggar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norma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Menggunakan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bahasa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Indonesia yang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baik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sopan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Menyertakan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nama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kelas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, dan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tagar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sesuai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ketentuan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Tag Instagram @</a:t>
            </a:r>
            <a:r>
              <a:rPr lang="en-ID" sz="29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smktelkommalang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dan @</a:t>
            </a:r>
            <a:r>
              <a:rPr lang="en-ID" sz="29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osismoklet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Setelah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upload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harus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mencantumkan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link pada google spreadsheet yang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disediakan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panitia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Pengumpulan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mulai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tanggal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15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2022 dan paling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lambat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17 </a:t>
            </a:r>
            <a:r>
              <a:rPr lang="en-ID" sz="2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Agustus</a:t>
            </a:r>
            <a:r>
              <a:rPr lang="en-ID" sz="2900" dirty="0">
                <a:latin typeface="Poppins Medium" panose="00000600000000000000" pitchFamily="2" charset="0"/>
                <a:cs typeface="Poppins Medium" panose="00000600000000000000" pitchFamily="2" charset="0"/>
              </a:rPr>
              <a:t> 2022.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FD5-A999-6795-EC28-CBCDC27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528" y="2564087"/>
            <a:ext cx="8510941" cy="13255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D" sz="66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SOP LOMBA ONLINE</a:t>
            </a:r>
            <a:br>
              <a:rPr lang="en-ID" sz="66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ID" sz="18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KEGIATAN KEMERDEKAAN INDONESIA</a:t>
            </a:r>
            <a:endParaRPr lang="en-ID" sz="6600" b="1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348B9A5-28EC-FF35-3E30-24E3928AE423}"/>
              </a:ext>
            </a:extLst>
          </p:cNvPr>
          <p:cNvSpPr txBox="1">
            <a:spLocks/>
          </p:cNvSpPr>
          <p:nvPr/>
        </p:nvSpPr>
        <p:spPr>
          <a:xfrm>
            <a:off x="6095999" y="2141537"/>
            <a:ext cx="361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3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1851</TotalTime>
  <Words>2404</Words>
  <Application>Microsoft Office PowerPoint</Application>
  <PresentationFormat>Widescreen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Poppins</vt:lpstr>
      <vt:lpstr>Poppins Medium</vt:lpstr>
      <vt:lpstr>Wingdings</vt:lpstr>
      <vt:lpstr>Office Theme</vt:lpstr>
      <vt:lpstr>PowerPoint Presentation</vt:lpstr>
      <vt:lpstr>Latar Belakang</vt:lpstr>
      <vt:lpstr>Tema Kegiatan</vt:lpstr>
      <vt:lpstr>Timeline Acara Kegiatan</vt:lpstr>
      <vt:lpstr>Jenis Acara</vt:lpstr>
      <vt:lpstr>PowerPoint Presentation</vt:lpstr>
      <vt:lpstr>SOP Peserta</vt:lpstr>
      <vt:lpstr>SOP Twibbon</vt:lpstr>
      <vt:lpstr>SOP LOMBA ONLINE KEGIATAN KEMERDEKAAN INDONESIA</vt:lpstr>
      <vt:lpstr>SOP UI/UX</vt:lpstr>
      <vt:lpstr>Kriteria Penilaian UI/UX</vt:lpstr>
      <vt:lpstr>SOP Video Ucapan TikTok </vt:lpstr>
      <vt:lpstr>Kriteria Penilaian Video Ucapan TikTok </vt:lpstr>
      <vt:lpstr>SOP Poster Digital </vt:lpstr>
      <vt:lpstr>Kriteria Penilaian Poster Digital </vt:lpstr>
      <vt:lpstr>SOP Photo Contest </vt:lpstr>
      <vt:lpstr>Kriteria Penilaian Photo Contest </vt:lpstr>
      <vt:lpstr>SOP LOMBA OFFLINE KEGIATAN KEMERDEKAAN INDONESIA</vt:lpstr>
      <vt:lpstr>SOP Tarik Tambang </vt:lpstr>
      <vt:lpstr>SOP Makan Kerupuk</vt:lpstr>
      <vt:lpstr>SOP BAKIAK</vt:lpstr>
      <vt:lpstr>SOP Balap Karung</vt:lpstr>
      <vt:lpstr>SOP Kelas Favorit</vt:lpstr>
      <vt:lpstr>SOP Menghias Kelas</vt:lpstr>
      <vt:lpstr>Kriteria Penilaian Menghias Kelas </vt:lpstr>
      <vt:lpstr>SOP Menghias Tumpeng</vt:lpstr>
      <vt:lpstr>Kriteria Penilaian Menghias Tumpeng</vt:lpstr>
      <vt:lpstr>Sekian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inggardwi pangestu</dc:creator>
  <cp:lastModifiedBy>inggardwi pangestu</cp:lastModifiedBy>
  <cp:revision>87</cp:revision>
  <dcterms:created xsi:type="dcterms:W3CDTF">2022-08-01T09:03:16Z</dcterms:created>
  <dcterms:modified xsi:type="dcterms:W3CDTF">2022-08-10T11:26:58Z</dcterms:modified>
</cp:coreProperties>
</file>