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492B9B3-653C-4071-8D41-565F718B4179}" type="datetimeFigureOut">
              <a:rPr lang="en-GB" smtClean="0"/>
              <a:t>11/08/2016</a:t>
            </a:fld>
            <a:endParaRPr lang="en-GB"/>
          </a:p>
        </p:txBody>
      </p:sp>
      <p:sp>
        <p:nvSpPr>
          <p:cNvPr id="2" name="Footer Placeholder 1"/>
          <p:cNvSpPr>
            <a:spLocks noGrp="1"/>
          </p:cNvSpPr>
          <p:nvPr>
            <p:ph type="ftr" sz="quarter" idx="11"/>
          </p:nvPr>
        </p:nvSpPr>
        <p:spPr/>
        <p:txBody>
          <a:bodyPr/>
          <a:lstStyle/>
          <a:p>
            <a:endParaRPr lang="en-GB"/>
          </a:p>
        </p:txBody>
      </p:sp>
      <p:sp>
        <p:nvSpPr>
          <p:cNvPr id="15" name="Slide Number Placeholder 14"/>
          <p:cNvSpPr>
            <a:spLocks noGrp="1"/>
          </p:cNvSpPr>
          <p:nvPr>
            <p:ph type="sldNum" sz="quarter" idx="12"/>
          </p:nvPr>
        </p:nvSpPr>
        <p:spPr>
          <a:xfrm>
            <a:off x="8229600" y="6473952"/>
            <a:ext cx="758952" cy="246888"/>
          </a:xfrm>
        </p:spPr>
        <p:txBody>
          <a:bodyPr/>
          <a:lstStyle/>
          <a:p>
            <a:fld id="{FF252447-5A82-42F0-BCFE-2A5B4BED040A}"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92B9B3-653C-4071-8D41-565F718B4179}" type="datetimeFigureOut">
              <a:rPr lang="en-GB" smtClean="0"/>
              <a:t>11/08/2016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252447-5A82-42F0-BCFE-2A5B4BED040A}"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92B9B3-653C-4071-8D41-565F718B4179}" type="datetimeFigureOut">
              <a:rPr lang="en-GB" smtClean="0"/>
              <a:t>11/08/2016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252447-5A82-42F0-BCFE-2A5B4BED040A}"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492B9B3-653C-4071-8D41-565F718B4179}" type="datetimeFigureOut">
              <a:rPr lang="en-GB" smtClean="0"/>
              <a:t>11/08/2016</a:t>
            </a:fld>
            <a:endParaRPr lang="en-GB"/>
          </a:p>
        </p:txBody>
      </p:sp>
      <p:sp>
        <p:nvSpPr>
          <p:cNvPr id="19" name="Footer Placeholder 18"/>
          <p:cNvSpPr>
            <a:spLocks noGrp="1"/>
          </p:cNvSpPr>
          <p:nvPr>
            <p:ph type="ftr" sz="quarter" idx="11"/>
          </p:nvPr>
        </p:nvSpPr>
        <p:spPr>
          <a:xfrm>
            <a:off x="3581400" y="76200"/>
            <a:ext cx="2895600" cy="288925"/>
          </a:xfrm>
        </p:spPr>
        <p:txBody>
          <a:bodyPr/>
          <a:lstStyle/>
          <a:p>
            <a:endParaRPr lang="en-GB"/>
          </a:p>
        </p:txBody>
      </p:sp>
      <p:sp>
        <p:nvSpPr>
          <p:cNvPr id="16" name="Slide Number Placeholder 15"/>
          <p:cNvSpPr>
            <a:spLocks noGrp="1"/>
          </p:cNvSpPr>
          <p:nvPr>
            <p:ph type="sldNum" sz="quarter" idx="12"/>
          </p:nvPr>
        </p:nvSpPr>
        <p:spPr>
          <a:xfrm>
            <a:off x="8229600" y="6473952"/>
            <a:ext cx="758952" cy="246888"/>
          </a:xfrm>
        </p:spPr>
        <p:txBody>
          <a:bodyPr/>
          <a:lstStyle/>
          <a:p>
            <a:fld id="{FF252447-5A82-42F0-BCFE-2A5B4BED040A}"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3492B9B3-653C-4071-8D41-565F718B4179}" type="datetimeFigureOut">
              <a:rPr lang="en-GB" smtClean="0"/>
              <a:t>11/08/2016</a:t>
            </a:fld>
            <a:endParaRPr lang="en-GB"/>
          </a:p>
        </p:txBody>
      </p:sp>
      <p:sp>
        <p:nvSpPr>
          <p:cNvPr id="11" name="Footer Placeholder 10"/>
          <p:cNvSpPr>
            <a:spLocks noGrp="1"/>
          </p:cNvSpPr>
          <p:nvPr>
            <p:ph type="ftr" sz="quarter" idx="11"/>
          </p:nvPr>
        </p:nvSpPr>
        <p:spPr/>
        <p:txBody>
          <a:bodyPr/>
          <a:lstStyle/>
          <a:p>
            <a:endParaRPr lang="en-GB"/>
          </a:p>
        </p:txBody>
      </p:sp>
      <p:sp>
        <p:nvSpPr>
          <p:cNvPr id="16" name="Slide Number Placeholder 15"/>
          <p:cNvSpPr>
            <a:spLocks noGrp="1"/>
          </p:cNvSpPr>
          <p:nvPr>
            <p:ph type="sldNum" sz="quarter" idx="12"/>
          </p:nvPr>
        </p:nvSpPr>
        <p:spPr/>
        <p:txBody>
          <a:bodyPr/>
          <a:lstStyle/>
          <a:p>
            <a:fld id="{FF252447-5A82-42F0-BCFE-2A5B4BED040A}" type="slidenum">
              <a:rPr lang="en-GB" smtClean="0"/>
              <a:t>‹#›</a:t>
            </a:fld>
            <a:endParaRPr lang="en-GB"/>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3492B9B3-653C-4071-8D41-565F718B4179}" type="datetimeFigureOut">
              <a:rPr lang="en-GB" smtClean="0"/>
              <a:t>11/08/2016</a:t>
            </a:fld>
            <a:endParaRPr lang="en-GB"/>
          </a:p>
        </p:txBody>
      </p:sp>
      <p:sp>
        <p:nvSpPr>
          <p:cNvPr id="10" name="Footer Placeholder 9"/>
          <p:cNvSpPr>
            <a:spLocks noGrp="1"/>
          </p:cNvSpPr>
          <p:nvPr>
            <p:ph type="ftr" sz="quarter" idx="11"/>
          </p:nvPr>
        </p:nvSpPr>
        <p:spPr/>
        <p:txBody>
          <a:bodyPr/>
          <a:lstStyle/>
          <a:p>
            <a:endParaRPr lang="en-GB"/>
          </a:p>
        </p:txBody>
      </p:sp>
      <p:sp>
        <p:nvSpPr>
          <p:cNvPr id="31" name="Slide Number Placeholder 30"/>
          <p:cNvSpPr>
            <a:spLocks noGrp="1"/>
          </p:cNvSpPr>
          <p:nvPr>
            <p:ph type="sldNum" sz="quarter" idx="12"/>
          </p:nvPr>
        </p:nvSpPr>
        <p:spPr/>
        <p:txBody>
          <a:bodyPr/>
          <a:lstStyle/>
          <a:p>
            <a:fld id="{FF252447-5A82-42F0-BCFE-2A5B4BED040A}"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3492B9B3-653C-4071-8D41-565F718B4179}" type="datetimeFigureOut">
              <a:rPr lang="en-GB" smtClean="0"/>
              <a:t>11/08/2016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229600" y="6477000"/>
            <a:ext cx="762000" cy="246888"/>
          </a:xfrm>
        </p:spPr>
        <p:txBody>
          <a:bodyPr/>
          <a:lstStyle/>
          <a:p>
            <a:fld id="{FF252447-5A82-42F0-BCFE-2A5B4BED040A}" type="slidenum">
              <a:rPr lang="en-GB" smtClean="0"/>
              <a:t>‹#›</a:t>
            </a:fld>
            <a:endParaRPr lang="en-GB"/>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492B9B3-653C-4071-8D41-565F718B4179}" type="datetimeFigureOut">
              <a:rPr lang="en-GB" smtClean="0"/>
              <a:t>11/08/2016</a:t>
            </a:fld>
            <a:endParaRPr lang="en-GB"/>
          </a:p>
        </p:txBody>
      </p:sp>
      <p:sp>
        <p:nvSpPr>
          <p:cNvPr id="21" name="Footer Placeholder 20"/>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252447-5A82-42F0-BCFE-2A5B4BED040A}"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492B9B3-653C-4071-8D41-565F718B4179}" type="datetimeFigureOut">
              <a:rPr lang="en-GB" smtClean="0"/>
              <a:t>11/08/2016</a:t>
            </a:fld>
            <a:endParaRPr lang="en-GB"/>
          </a:p>
        </p:txBody>
      </p:sp>
      <p:sp>
        <p:nvSpPr>
          <p:cNvPr id="24" name="Footer Placeholder 23"/>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252447-5A82-42F0-BCFE-2A5B4BED040A}"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492B9B3-653C-4071-8D41-565F718B4179}" type="datetimeFigureOut">
              <a:rPr lang="en-GB" smtClean="0"/>
              <a:t>11/08/2016</a:t>
            </a:fld>
            <a:endParaRPr lang="en-GB"/>
          </a:p>
        </p:txBody>
      </p:sp>
      <p:sp>
        <p:nvSpPr>
          <p:cNvPr id="29" name="Footer Placeholder 28"/>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252447-5A82-42F0-BCFE-2A5B4BED040A}"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3492B9B3-653C-4071-8D41-565F718B4179}" type="datetimeFigureOut">
              <a:rPr lang="en-GB" smtClean="0"/>
              <a:t>11/08/2016</a:t>
            </a:fld>
            <a:endParaRPr lang="en-GB"/>
          </a:p>
        </p:txBody>
      </p:sp>
      <p:sp>
        <p:nvSpPr>
          <p:cNvPr id="5" name="Footer Placeholder 4"/>
          <p:cNvSpPr>
            <a:spLocks noGrp="1"/>
          </p:cNvSpPr>
          <p:nvPr>
            <p:ph type="ftr" sz="quarter" idx="11"/>
          </p:nvPr>
        </p:nvSpPr>
        <p:spPr/>
        <p:txBody>
          <a:bodyPr/>
          <a:lstStyle/>
          <a:p>
            <a:endParaRPr lang="en-GB"/>
          </a:p>
        </p:txBody>
      </p:sp>
      <p:sp>
        <p:nvSpPr>
          <p:cNvPr id="31" name="Slide Number Placeholder 30"/>
          <p:cNvSpPr>
            <a:spLocks noGrp="1"/>
          </p:cNvSpPr>
          <p:nvPr>
            <p:ph type="sldNum" sz="quarter" idx="12"/>
          </p:nvPr>
        </p:nvSpPr>
        <p:spPr/>
        <p:txBody>
          <a:bodyPr/>
          <a:lstStyle/>
          <a:p>
            <a:fld id="{FF252447-5A82-42F0-BCFE-2A5B4BED040A}" type="slidenum">
              <a:rPr lang="en-GB" smtClean="0"/>
              <a:t>‹#›</a:t>
            </a:fld>
            <a:endParaRPr lang="en-GB"/>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492B9B3-653C-4071-8D41-565F718B4179}" type="datetimeFigureOut">
              <a:rPr lang="en-GB" smtClean="0"/>
              <a:t>11/08/2016</a:t>
            </a:fld>
            <a:endParaRPr lang="en-GB"/>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GB"/>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F252447-5A82-42F0-BCFE-2A5B4BED040A}" type="slidenum">
              <a:rPr lang="en-GB" smtClean="0"/>
              <a:t>‹#›</a:t>
            </a:fld>
            <a:endParaRPr lang="en-GB"/>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276872"/>
            <a:ext cx="8458200" cy="2304256"/>
          </a:xfrm>
        </p:spPr>
        <p:txBody>
          <a:bodyPr>
            <a:normAutofit/>
          </a:bodyPr>
          <a:lstStyle/>
          <a:p>
            <a:pPr algn="ctr"/>
            <a:r>
              <a:rPr lang="en-US" sz="4400" dirty="0" smtClean="0"/>
              <a:t>JS UI &amp; DOM Teamwork</a:t>
            </a:r>
            <a:r>
              <a:rPr lang="en-US" sz="2000" dirty="0" smtClean="0"/>
              <a:t/>
            </a:r>
            <a:br>
              <a:rPr lang="en-US" sz="2000" dirty="0" smtClean="0"/>
            </a:br>
            <a:r>
              <a:rPr lang="en-US" sz="4400" dirty="0" smtClean="0"/>
              <a:t/>
            </a:r>
            <a:br>
              <a:rPr lang="en-US" sz="4400" dirty="0" smtClean="0"/>
            </a:br>
            <a:endParaRPr lang="en-GB" sz="4400" dirty="0"/>
          </a:p>
        </p:txBody>
      </p:sp>
      <p:sp>
        <p:nvSpPr>
          <p:cNvPr id="3" name="Subtitle 2"/>
          <p:cNvSpPr>
            <a:spLocks noGrp="1"/>
          </p:cNvSpPr>
          <p:nvPr>
            <p:ph type="subTitle" idx="1"/>
          </p:nvPr>
        </p:nvSpPr>
        <p:spPr>
          <a:xfrm>
            <a:off x="251520" y="908720"/>
            <a:ext cx="8458200" cy="914400"/>
          </a:xfrm>
        </p:spPr>
        <p:txBody>
          <a:bodyPr>
            <a:normAutofit/>
          </a:bodyPr>
          <a:lstStyle/>
          <a:p>
            <a:pPr algn="ctr"/>
            <a:r>
              <a:rPr lang="en-US" sz="4400" dirty="0" smtClean="0">
                <a:latin typeface="+mj-lt"/>
              </a:rPr>
              <a:t>Team Bacardi</a:t>
            </a:r>
            <a:endParaRPr lang="en-GB" sz="4400" dirty="0">
              <a:latin typeface="+mj-lt"/>
            </a:endParaRPr>
          </a:p>
        </p:txBody>
      </p:sp>
      <p:pic>
        <p:nvPicPr>
          <p:cNvPr id="4" name="Picture 3" descr="frontPage.jpg"/>
          <p:cNvPicPr>
            <a:picLocks noChangeAspect="1"/>
          </p:cNvPicPr>
          <p:nvPr/>
        </p:nvPicPr>
        <p:blipFill>
          <a:blip r:embed="rId2" cstate="print"/>
          <a:stretch>
            <a:fillRect/>
          </a:stretch>
        </p:blipFill>
        <p:spPr>
          <a:xfrm>
            <a:off x="323528" y="4797152"/>
            <a:ext cx="3688835" cy="1804596"/>
          </a:xfrm>
          <a:prstGeom prst="rect">
            <a:avLst/>
          </a:prstGeom>
        </p:spPr>
      </p:pic>
      <p:pic>
        <p:nvPicPr>
          <p:cNvPr id="1026" name="Picture 2"/>
          <p:cNvPicPr>
            <a:picLocks noChangeAspect="1" noChangeArrowheads="1"/>
          </p:cNvPicPr>
          <p:nvPr/>
        </p:nvPicPr>
        <p:blipFill>
          <a:blip r:embed="rId3" cstate="print"/>
          <a:srcRect/>
          <a:stretch>
            <a:fillRect/>
          </a:stretch>
        </p:blipFill>
        <p:spPr bwMode="auto">
          <a:xfrm>
            <a:off x="5148064" y="4797152"/>
            <a:ext cx="3483623" cy="1800200"/>
          </a:xfrm>
          <a:prstGeom prst="rect">
            <a:avLst/>
          </a:prstGeom>
          <a:noFill/>
          <a:ln w="9525">
            <a:noFill/>
            <a:miter lim="800000"/>
            <a:headEnd/>
            <a:tailEnd/>
          </a:ln>
        </p:spPr>
      </p:pic>
      <p:pic>
        <p:nvPicPr>
          <p:cNvPr id="6" name="Picture 5" descr="calculectors.png"/>
          <p:cNvPicPr>
            <a:picLocks noChangeAspect="1"/>
          </p:cNvPicPr>
          <p:nvPr/>
        </p:nvPicPr>
        <p:blipFill>
          <a:blip r:embed="rId4" cstate="print"/>
          <a:stretch>
            <a:fillRect/>
          </a:stretch>
        </p:blipFill>
        <p:spPr>
          <a:xfrm>
            <a:off x="2627784" y="3573016"/>
            <a:ext cx="3810868" cy="55892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par>
                          <p:cTn id="11" fill="hold">
                            <p:stCondLst>
                              <p:cond delay="2000"/>
                            </p:stCondLst>
                            <p:childTnLst>
                              <p:par>
                                <p:cTn id="12" presetID="2" presetClass="entr" presetSubtype="4"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500" fill="hold"/>
                                        <p:tgtEl>
                                          <p:spTgt spid="1026"/>
                                        </p:tgtEl>
                                        <p:attrNameLst>
                                          <p:attrName>ppt_x</p:attrName>
                                        </p:attrNameLst>
                                      </p:cBhvr>
                                      <p:tavLst>
                                        <p:tav tm="0">
                                          <p:val>
                                            <p:strVal val="#ppt_x"/>
                                          </p:val>
                                        </p:tav>
                                        <p:tav tm="100000">
                                          <p:val>
                                            <p:strVal val="#ppt_x"/>
                                          </p:val>
                                        </p:tav>
                                      </p:tavLst>
                                    </p:anim>
                                    <p:anim calcmode="lin" valueType="num">
                                      <p:cBhvr additive="base">
                                        <p:cTn id="15" dur="500" fill="hold"/>
                                        <p:tgtEl>
                                          <p:spTgt spid="1026"/>
                                        </p:tgtEl>
                                        <p:attrNameLst>
                                          <p:attrName>ppt_y</p:attrName>
                                        </p:attrNameLst>
                                      </p:cBhvr>
                                      <p:tavLst>
                                        <p:tav tm="0">
                                          <p:val>
                                            <p:strVal val="1+#ppt_h/2"/>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lculectors.png"/>
          <p:cNvPicPr>
            <a:picLocks noGrp="1" noChangeAspect="1"/>
          </p:cNvPicPr>
          <p:nvPr>
            <p:ph idx="1"/>
          </p:nvPr>
        </p:nvPicPr>
        <p:blipFill>
          <a:blip r:embed="rId2" cstate="print"/>
          <a:stretch>
            <a:fillRect/>
          </a:stretch>
        </p:blipFill>
        <p:spPr>
          <a:xfrm>
            <a:off x="2699792" y="404664"/>
            <a:ext cx="3810868" cy="558927"/>
          </a:xfrm>
        </p:spPr>
      </p:pic>
      <p:sp>
        <p:nvSpPr>
          <p:cNvPr id="6" name="TextBox 5"/>
          <p:cNvSpPr txBox="1"/>
          <p:nvPr/>
        </p:nvSpPr>
        <p:spPr>
          <a:xfrm>
            <a:off x="1691680" y="1124744"/>
            <a:ext cx="6444208" cy="3693319"/>
          </a:xfrm>
          <a:prstGeom prst="rect">
            <a:avLst/>
          </a:prstGeom>
          <a:noFill/>
        </p:spPr>
        <p:txBody>
          <a:bodyPr wrap="square" rtlCol="0">
            <a:spAutoFit/>
          </a:bodyPr>
          <a:lstStyle/>
          <a:p>
            <a:pPr algn="just"/>
            <a:r>
              <a:rPr lang="en-GB" b="1" dirty="0" smtClean="0">
                <a:solidFill>
                  <a:schemeClr val="tx2"/>
                </a:solidFill>
              </a:rPr>
              <a:t>It is a game of magic and lectors. By magic, we mean calculations because they are both fun and fascinating. By lectors, we mean our dear friends, who happened to be also our lectors, from </a:t>
            </a:r>
            <a:r>
              <a:rPr lang="en-GB" b="1" i="1" dirty="0" smtClean="0">
                <a:solidFill>
                  <a:schemeClr val="tx2"/>
                </a:solidFill>
              </a:rPr>
              <a:t>“</a:t>
            </a:r>
            <a:r>
              <a:rPr lang="en-GB" b="1" i="1" dirty="0" err="1" smtClean="0">
                <a:solidFill>
                  <a:schemeClr val="tx2"/>
                </a:solidFill>
                <a:effectLst>
                  <a:outerShdw blurRad="38100" dist="38100" dir="2700000" algn="tl">
                    <a:srgbClr val="000000">
                      <a:alpha val="43137"/>
                    </a:srgbClr>
                  </a:outerShdw>
                </a:effectLst>
              </a:rPr>
              <a:t>Telerik</a:t>
            </a:r>
            <a:r>
              <a:rPr lang="en-GB" b="1" i="1" dirty="0" smtClean="0">
                <a:solidFill>
                  <a:schemeClr val="tx2"/>
                </a:solidFill>
                <a:effectLst>
                  <a:outerShdw blurRad="38100" dist="38100" dir="2700000" algn="tl">
                    <a:srgbClr val="000000">
                      <a:alpha val="43137"/>
                    </a:srgbClr>
                  </a:outerShdw>
                </a:effectLst>
              </a:rPr>
              <a:t> Software Academy</a:t>
            </a:r>
            <a:r>
              <a:rPr lang="en-GB" b="1" i="1" dirty="0" smtClean="0">
                <a:solidFill>
                  <a:schemeClr val="tx2"/>
                </a:solidFill>
              </a:rPr>
              <a:t>”</a:t>
            </a:r>
            <a:r>
              <a:rPr lang="en-GB" b="1" dirty="0" smtClean="0">
                <a:solidFill>
                  <a:schemeClr val="tx2"/>
                </a:solidFill>
              </a:rPr>
              <a:t>.</a:t>
            </a:r>
          </a:p>
          <a:p>
            <a:pPr algn="just"/>
            <a:r>
              <a:rPr lang="en-GB" b="1" dirty="0" smtClean="0">
                <a:solidFill>
                  <a:schemeClr val="tx2"/>
                </a:solidFill>
              </a:rPr>
              <a:t>The rules of this game are quite simple (as calculations are). </a:t>
            </a:r>
          </a:p>
          <a:p>
            <a:pPr algn="just"/>
            <a:r>
              <a:rPr lang="en-GB" b="1" dirty="0" smtClean="0">
                <a:solidFill>
                  <a:schemeClr val="tx2"/>
                </a:solidFill>
              </a:rPr>
              <a:t>Collect the bouncing numbers and keep your score above ZERO. </a:t>
            </a:r>
          </a:p>
          <a:p>
            <a:pPr algn="just"/>
            <a:r>
              <a:rPr lang="en-GB" b="1" dirty="0" smtClean="0">
                <a:solidFill>
                  <a:schemeClr val="tx2"/>
                </a:solidFill>
              </a:rPr>
              <a:t>Blue numbers will be added to your score. Red numbers will be subtracted from your score. If you grab the sign for multiplication (*) or the one for division (÷), the next number you grab will be multiplied/divided with your score (only once). If you grab ZERO (0), the speed of the numbers will be lowered. However, keep in mind that if your score reaches Zero or fall below it, the game is over for you young fellow. Good luck and make us proud!</a:t>
            </a:r>
            <a:endParaRPr lang="en-GB" b="1" dirty="0">
              <a:solidFill>
                <a:schemeClr val="tx2"/>
              </a:solidFill>
            </a:endParaRPr>
          </a:p>
        </p:txBody>
      </p:sp>
      <p:pic>
        <p:nvPicPr>
          <p:cNvPr id="7" name="Picture 6" descr="gamePage.jpg"/>
          <p:cNvPicPr>
            <a:picLocks noChangeAspect="1"/>
          </p:cNvPicPr>
          <p:nvPr/>
        </p:nvPicPr>
        <p:blipFill>
          <a:blip r:embed="rId3" cstate="print"/>
          <a:stretch>
            <a:fillRect/>
          </a:stretch>
        </p:blipFill>
        <p:spPr>
          <a:xfrm>
            <a:off x="1691680" y="4835121"/>
            <a:ext cx="5904656" cy="2022879"/>
          </a:xfrm>
          <a:prstGeom prst="rect">
            <a:avLst/>
          </a:prstGeom>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96752"/>
            <a:ext cx="8686800" cy="838200"/>
          </a:xfrm>
        </p:spPr>
        <p:txBody>
          <a:bodyPr/>
          <a:lstStyle/>
          <a:p>
            <a:pPr algn="ctr"/>
            <a:r>
              <a:rPr lang="en-US" dirty="0" smtClean="0"/>
              <a:t>Languages and technologies</a:t>
            </a:r>
            <a:endParaRPr lang="en-GB" dirty="0"/>
          </a:p>
        </p:txBody>
      </p:sp>
      <p:sp>
        <p:nvSpPr>
          <p:cNvPr id="3" name="Content Placeholder 2"/>
          <p:cNvSpPr>
            <a:spLocks noGrp="1"/>
          </p:cNvSpPr>
          <p:nvPr>
            <p:ph idx="1"/>
          </p:nvPr>
        </p:nvSpPr>
        <p:spPr>
          <a:xfrm>
            <a:off x="323528" y="2348880"/>
            <a:ext cx="8686800" cy="3875261"/>
          </a:xfrm>
        </p:spPr>
        <p:txBody>
          <a:bodyPr/>
          <a:lstStyle/>
          <a:p>
            <a:r>
              <a:rPr lang="en-US" dirty="0" smtClean="0"/>
              <a:t>JavaScript</a:t>
            </a:r>
          </a:p>
          <a:p>
            <a:r>
              <a:rPr lang="en-US" dirty="0" smtClean="0"/>
              <a:t>HTML5</a:t>
            </a:r>
          </a:p>
          <a:p>
            <a:r>
              <a:rPr lang="en-US" dirty="0" smtClean="0"/>
              <a:t>CSS</a:t>
            </a:r>
          </a:p>
          <a:p>
            <a:r>
              <a:rPr lang="en-US" dirty="0" err="1" smtClean="0"/>
              <a:t>jQuery</a:t>
            </a:r>
            <a:endParaRPr lang="en-US" dirty="0" smtClean="0"/>
          </a:p>
          <a:p>
            <a:r>
              <a:rPr lang="en-US" dirty="0" smtClean="0"/>
              <a:t>HTML5 Canvas</a:t>
            </a:r>
            <a:endParaRPr lang="en-GB" dirty="0"/>
          </a:p>
        </p:txBody>
      </p:sp>
      <p:pic>
        <p:nvPicPr>
          <p:cNvPr id="4" name="Content Placeholder 3" descr="calculectors.png"/>
          <p:cNvPicPr>
            <a:picLocks noChangeAspect="1"/>
          </p:cNvPicPr>
          <p:nvPr/>
        </p:nvPicPr>
        <p:blipFill>
          <a:blip r:embed="rId2" cstate="print"/>
          <a:stretch>
            <a:fillRect/>
          </a:stretch>
        </p:blipFill>
        <p:spPr>
          <a:xfrm>
            <a:off x="2699792" y="404664"/>
            <a:ext cx="3810868" cy="558927"/>
          </a:xfrm>
          <a:prstGeom prst="rect">
            <a:avLst/>
          </a:prstGeom>
        </p:spPr>
      </p:pic>
      <p:pic>
        <p:nvPicPr>
          <p:cNvPr id="5" name="Picture 4" descr="JavaScript.png"/>
          <p:cNvPicPr>
            <a:picLocks noChangeAspect="1"/>
          </p:cNvPicPr>
          <p:nvPr/>
        </p:nvPicPr>
        <p:blipFill>
          <a:blip r:embed="rId3" cstate="print"/>
          <a:stretch>
            <a:fillRect/>
          </a:stretch>
        </p:blipFill>
        <p:spPr>
          <a:xfrm>
            <a:off x="3491880" y="2204864"/>
            <a:ext cx="1860798" cy="1572766"/>
          </a:xfrm>
          <a:prstGeom prst="rect">
            <a:avLst/>
          </a:prstGeom>
        </p:spPr>
      </p:pic>
      <p:pic>
        <p:nvPicPr>
          <p:cNvPr id="6" name="Picture 5" descr="css3.png"/>
          <p:cNvPicPr>
            <a:picLocks noChangeAspect="1"/>
          </p:cNvPicPr>
          <p:nvPr/>
        </p:nvPicPr>
        <p:blipFill>
          <a:blip r:embed="rId4" cstate="print"/>
          <a:stretch>
            <a:fillRect/>
          </a:stretch>
        </p:blipFill>
        <p:spPr>
          <a:xfrm>
            <a:off x="6372200" y="1916832"/>
            <a:ext cx="1238354" cy="1737089"/>
          </a:xfrm>
          <a:prstGeom prst="rect">
            <a:avLst/>
          </a:prstGeom>
        </p:spPr>
      </p:pic>
      <p:pic>
        <p:nvPicPr>
          <p:cNvPr id="7" name="Picture 6" descr="HTML5_logo_and_wordmark.svg.png"/>
          <p:cNvPicPr>
            <a:picLocks noChangeAspect="1"/>
          </p:cNvPicPr>
          <p:nvPr/>
        </p:nvPicPr>
        <p:blipFill>
          <a:blip r:embed="rId5" cstate="print"/>
          <a:stretch>
            <a:fillRect/>
          </a:stretch>
        </p:blipFill>
        <p:spPr>
          <a:xfrm>
            <a:off x="3491880" y="4077072"/>
            <a:ext cx="1772816" cy="1772816"/>
          </a:xfrm>
          <a:prstGeom prst="rect">
            <a:avLst/>
          </a:prstGeom>
        </p:spPr>
      </p:pic>
      <p:pic>
        <p:nvPicPr>
          <p:cNvPr id="8" name="Picture 7" descr="JQuery.png"/>
          <p:cNvPicPr>
            <a:picLocks noChangeAspect="1"/>
          </p:cNvPicPr>
          <p:nvPr/>
        </p:nvPicPr>
        <p:blipFill>
          <a:blip r:embed="rId6" cstate="print"/>
          <a:stretch>
            <a:fillRect/>
          </a:stretch>
        </p:blipFill>
        <p:spPr>
          <a:xfrm>
            <a:off x="5868144" y="4221088"/>
            <a:ext cx="2059629" cy="154472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052736"/>
            <a:ext cx="8686800" cy="838200"/>
          </a:xfrm>
        </p:spPr>
        <p:txBody>
          <a:bodyPr/>
          <a:lstStyle/>
          <a:p>
            <a:pPr algn="ctr"/>
            <a:r>
              <a:rPr lang="en-US" dirty="0" smtClean="0"/>
              <a:t>Participants</a:t>
            </a:r>
            <a:endParaRPr lang="en-GB" dirty="0"/>
          </a:p>
        </p:txBody>
      </p:sp>
      <p:sp>
        <p:nvSpPr>
          <p:cNvPr id="3" name="Content Placeholder 2"/>
          <p:cNvSpPr>
            <a:spLocks noGrp="1"/>
          </p:cNvSpPr>
          <p:nvPr>
            <p:ph idx="1"/>
          </p:nvPr>
        </p:nvSpPr>
        <p:spPr>
          <a:xfrm>
            <a:off x="323528" y="2132856"/>
            <a:ext cx="8686800" cy="4525963"/>
          </a:xfrm>
        </p:spPr>
        <p:txBody>
          <a:bodyPr/>
          <a:lstStyle/>
          <a:p>
            <a:r>
              <a:rPr lang="en-US" dirty="0" err="1" smtClean="0"/>
              <a:t>Toshko</a:t>
            </a:r>
            <a:r>
              <a:rPr lang="en-US" dirty="0" smtClean="0"/>
              <a:t> Popov  </a:t>
            </a:r>
          </a:p>
          <a:p>
            <a:r>
              <a:rPr lang="en-US" dirty="0" err="1" smtClean="0"/>
              <a:t>Galin</a:t>
            </a:r>
            <a:r>
              <a:rPr lang="en-US" dirty="0" smtClean="0"/>
              <a:t> </a:t>
            </a:r>
            <a:r>
              <a:rPr lang="en-US" dirty="0" err="1" smtClean="0"/>
              <a:t>Stoychev</a:t>
            </a:r>
            <a:endParaRPr lang="en-US" dirty="0" smtClean="0"/>
          </a:p>
          <a:p>
            <a:r>
              <a:rPr lang="en-US" dirty="0" err="1" smtClean="0"/>
              <a:t>Kiril</a:t>
            </a:r>
            <a:r>
              <a:rPr lang="en-US" dirty="0" smtClean="0"/>
              <a:t> </a:t>
            </a:r>
            <a:r>
              <a:rPr lang="en-US" dirty="0" err="1" smtClean="0"/>
              <a:t>Velichkov</a:t>
            </a:r>
            <a:endParaRPr lang="en-US" dirty="0" smtClean="0"/>
          </a:p>
          <a:p>
            <a:r>
              <a:rPr lang="en-US" dirty="0" err="1" smtClean="0"/>
              <a:t>Asen</a:t>
            </a:r>
            <a:r>
              <a:rPr lang="en-US" dirty="0" smtClean="0"/>
              <a:t> </a:t>
            </a:r>
            <a:r>
              <a:rPr lang="en-US" dirty="0" err="1" smtClean="0"/>
              <a:t>Manchev</a:t>
            </a:r>
            <a:endParaRPr lang="en-US" dirty="0" smtClean="0"/>
          </a:p>
          <a:p>
            <a:r>
              <a:rPr lang="en-US" dirty="0" smtClean="0"/>
              <a:t>Ivan </a:t>
            </a:r>
            <a:r>
              <a:rPr lang="en-US" dirty="0" err="1" smtClean="0"/>
              <a:t>Cvetanov</a:t>
            </a:r>
            <a:endParaRPr lang="en-US" dirty="0" smtClean="0"/>
          </a:p>
          <a:p>
            <a:r>
              <a:rPr lang="en-US" dirty="0" err="1" smtClean="0"/>
              <a:t>Dimitar</a:t>
            </a:r>
            <a:r>
              <a:rPr lang="en-US" dirty="0" smtClean="0"/>
              <a:t> </a:t>
            </a:r>
            <a:r>
              <a:rPr lang="en-US" dirty="0" err="1" smtClean="0"/>
              <a:t>Talanov</a:t>
            </a:r>
            <a:endParaRPr lang="en-US" dirty="0" smtClean="0"/>
          </a:p>
          <a:p>
            <a:r>
              <a:rPr lang="en-US" dirty="0" smtClean="0"/>
              <a:t>Ivan </a:t>
            </a:r>
            <a:r>
              <a:rPr lang="en-US" dirty="0" err="1" smtClean="0"/>
              <a:t>Bojkov</a:t>
            </a:r>
            <a:endParaRPr lang="en-GB" dirty="0"/>
          </a:p>
        </p:txBody>
      </p:sp>
      <p:pic>
        <p:nvPicPr>
          <p:cNvPr id="4" name="Content Placeholder 3" descr="calculectors.png"/>
          <p:cNvPicPr>
            <a:picLocks noChangeAspect="1"/>
          </p:cNvPicPr>
          <p:nvPr/>
        </p:nvPicPr>
        <p:blipFill>
          <a:blip r:embed="rId2" cstate="print"/>
          <a:stretch>
            <a:fillRect/>
          </a:stretch>
        </p:blipFill>
        <p:spPr>
          <a:xfrm>
            <a:off x="2699792" y="404664"/>
            <a:ext cx="3810868" cy="558927"/>
          </a:xfrm>
          <a:prstGeom prst="rect">
            <a:avLst/>
          </a:prstGeom>
        </p:spPr>
      </p:pic>
      <p:pic>
        <p:nvPicPr>
          <p:cNvPr id="5" name="Picture 4" descr="Yes.png"/>
          <p:cNvPicPr>
            <a:picLocks noChangeAspect="1"/>
          </p:cNvPicPr>
          <p:nvPr/>
        </p:nvPicPr>
        <p:blipFill>
          <a:blip r:embed="rId3" cstate="print"/>
          <a:stretch>
            <a:fillRect/>
          </a:stretch>
        </p:blipFill>
        <p:spPr>
          <a:xfrm>
            <a:off x="3563888" y="2204864"/>
            <a:ext cx="409228" cy="409228"/>
          </a:xfrm>
          <a:prstGeom prst="rect">
            <a:avLst/>
          </a:prstGeom>
        </p:spPr>
      </p:pic>
      <p:pic>
        <p:nvPicPr>
          <p:cNvPr id="6" name="Picture 5" descr="Yes.png"/>
          <p:cNvPicPr>
            <a:picLocks noChangeAspect="1"/>
          </p:cNvPicPr>
          <p:nvPr/>
        </p:nvPicPr>
        <p:blipFill>
          <a:blip r:embed="rId3" cstate="print"/>
          <a:stretch>
            <a:fillRect/>
          </a:stretch>
        </p:blipFill>
        <p:spPr>
          <a:xfrm>
            <a:off x="3491880" y="2780928"/>
            <a:ext cx="409228" cy="409228"/>
          </a:xfrm>
          <a:prstGeom prst="rect">
            <a:avLst/>
          </a:prstGeom>
        </p:spPr>
      </p:pic>
      <p:pic>
        <p:nvPicPr>
          <p:cNvPr id="7" name="Picture 6" descr="Yes.png"/>
          <p:cNvPicPr>
            <a:picLocks noChangeAspect="1"/>
          </p:cNvPicPr>
          <p:nvPr/>
        </p:nvPicPr>
        <p:blipFill>
          <a:blip r:embed="rId3" cstate="print"/>
          <a:stretch>
            <a:fillRect/>
          </a:stretch>
        </p:blipFill>
        <p:spPr>
          <a:xfrm>
            <a:off x="3419872" y="3356992"/>
            <a:ext cx="409228" cy="409228"/>
          </a:xfrm>
          <a:prstGeom prst="rect">
            <a:avLst/>
          </a:prstGeom>
        </p:spPr>
      </p:pic>
      <p:pic>
        <p:nvPicPr>
          <p:cNvPr id="8" name="Picture 7" descr="Yes.png"/>
          <p:cNvPicPr>
            <a:picLocks noChangeAspect="1"/>
          </p:cNvPicPr>
          <p:nvPr/>
        </p:nvPicPr>
        <p:blipFill>
          <a:blip r:embed="rId3" cstate="print"/>
          <a:stretch>
            <a:fillRect/>
          </a:stretch>
        </p:blipFill>
        <p:spPr>
          <a:xfrm>
            <a:off x="3491880" y="4005064"/>
            <a:ext cx="409228" cy="409228"/>
          </a:xfrm>
          <a:prstGeom prst="rect">
            <a:avLst/>
          </a:prstGeom>
        </p:spPr>
      </p:pic>
      <p:pic>
        <p:nvPicPr>
          <p:cNvPr id="9" name="Picture 8" descr="Yes.png"/>
          <p:cNvPicPr>
            <a:picLocks noChangeAspect="1"/>
          </p:cNvPicPr>
          <p:nvPr/>
        </p:nvPicPr>
        <p:blipFill>
          <a:blip r:embed="rId3" cstate="print"/>
          <a:stretch>
            <a:fillRect/>
          </a:stretch>
        </p:blipFill>
        <p:spPr>
          <a:xfrm>
            <a:off x="3419872" y="4581128"/>
            <a:ext cx="409228" cy="409228"/>
          </a:xfrm>
          <a:prstGeom prst="rect">
            <a:avLst/>
          </a:prstGeom>
        </p:spPr>
      </p:pic>
      <p:pic>
        <p:nvPicPr>
          <p:cNvPr id="10" name="Picture 9" descr="Yes.png"/>
          <p:cNvPicPr>
            <a:picLocks noChangeAspect="1"/>
          </p:cNvPicPr>
          <p:nvPr/>
        </p:nvPicPr>
        <p:blipFill>
          <a:blip r:embed="rId3" cstate="print"/>
          <a:stretch>
            <a:fillRect/>
          </a:stretch>
        </p:blipFill>
        <p:spPr>
          <a:xfrm>
            <a:off x="3635896" y="5157192"/>
            <a:ext cx="409228" cy="409228"/>
          </a:xfrm>
          <a:prstGeom prst="rect">
            <a:avLst/>
          </a:prstGeom>
        </p:spPr>
      </p:pic>
      <p:pic>
        <p:nvPicPr>
          <p:cNvPr id="11" name="Picture 10" descr="2000px-No-Symbol.svg.png"/>
          <p:cNvPicPr>
            <a:picLocks noChangeAspect="1"/>
          </p:cNvPicPr>
          <p:nvPr/>
        </p:nvPicPr>
        <p:blipFill>
          <a:blip r:embed="rId4" cstate="print"/>
          <a:stretch>
            <a:fillRect/>
          </a:stretch>
        </p:blipFill>
        <p:spPr>
          <a:xfrm>
            <a:off x="3059832" y="5733256"/>
            <a:ext cx="476672" cy="47667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26</TotalTime>
  <Words>196</Words>
  <Application>Microsoft Office PowerPoint</Application>
  <PresentationFormat>On-screen Show (4:3)</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Trek</vt:lpstr>
      <vt:lpstr>JS UI &amp; DOM Teamwork  </vt:lpstr>
      <vt:lpstr>Slide 2</vt:lpstr>
      <vt:lpstr>Languages and technologies</vt:lpstr>
      <vt:lpstr>Participants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UI &amp; DOM Teamwork</dc:title>
  <dc:creator>Toshko Popov</dc:creator>
  <cp:lastModifiedBy>Toshko Popov</cp:lastModifiedBy>
  <cp:revision>6</cp:revision>
  <dcterms:created xsi:type="dcterms:W3CDTF">2016-08-11T19:26:52Z</dcterms:created>
  <dcterms:modified xsi:type="dcterms:W3CDTF">2016-08-11T19:53:01Z</dcterms:modified>
</cp:coreProperties>
</file>