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85BA6E-E899-4490-BA1C-94A72C296356}">
  <a:tblStyle styleId="{7485BA6E-E899-4490-BA1C-94A72C2963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82606818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82606818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82606818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82606818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 in all of Shakespeare's 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GCP and G Suite APIs: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Apps Script, BigQuery, Sheets,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9525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{7485BA6E-E899-4490-BA1C-94A72C296356}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29801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