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0FF"/>
    <a:srgbClr val="8BB777"/>
    <a:srgbClr val="C1FFA6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0:12.242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36 131 42 0,'-8'-1'204'16,"0"0"29"-16,2 2 36 0,1 1 63 0,0 1 74 16,2 3 47-16,1 2 1 0,2 0-25 15,0 4-42-15,4 2-59 0,2 1-62 16,-1 4-60-16,5 0-41 0,2 4-27 16,0-1-22-16,3 2-22 0,1 0-19 0,1-2-18 15,3 0-14-15,-1-1-10 0,3-4-3 16,-1 0 1-16,3-3-2 0,1-4 0 15,1-2-5-15,-1-4-4 0,3-2-11 16,-3-5-5-16,0-2-3 0,-1-4 0 0,-1-4 0 16,-1-2 0-16,-3-2 3 0,-3-3-4 15,-1-2 0-15,-3-3-2 0,-2-1 3 0,-4 0 4 16,-4-3 1-16,-4 0 10 0,-4-1 3 16,-4-1 12-16,-3 1 17 0,-5 2 18 15,-3 0 25-15,-3 5 20 0,-1 3 14 16,-3 4 3-16,-3 4-6 0,0 5-10 0,-3 6-15 15,-1 3-18-15,2 5-15 0,2 2-15 16,1 4-20-16,3 2-31 0,6 2-38 0,1 1-44 16,4 4-59-16,7-2-72 0,1 2-81 15,6 1-141-15,4 2-190 0,2 0-159 16,6 0-51-16,1 1 17 0,5 1 57 16,0-1 144-16,1 2 207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55:57.811"/>
    </inkml:context>
    <inkml:brush xml:id="br0">
      <inkml:brushProperty name="width" value="0.07938" units="cm"/>
      <inkml:brushProperty name="height" value="0.15875" units="cm"/>
      <inkml:brushProperty name="color" value="#0070C0"/>
      <inkml:brushProperty name="tip" value="rectangle"/>
      <inkml:brushProperty name="rasterOp" value="maskPen"/>
      <inkml:brushProperty name="fitToCurve" value="1"/>
    </inkml:brush>
  </inkml:definitions>
  <inkml:trace contextRef="#ctx0" brushRef="#br0">24 299 34 0,'0'-7'108'16,"-4"1"6"-16,1 0 6 0,3-2 6 16,-5 2 3-16,5 2 3 0,-3-3-3 0,3 2-8 15,-4 1-3-15,4 0-3 0,0-1 0 16,0-1 1-16,-5 2 5 0,5 1 11 16,5-1 11-16,-5 2 21 0,4 2 32 15,-4 0 41-15,8 4 28 0,-1 2 9 0,1 3-3 16,0 4-23-16,3 5-35 0,1 2-43 15,0 4-33-15,3 3-19 0,-3 4-13 16,4-1-7-16,-5 3-12 0,6 0-10 16,-2-4-14-16,1-1-9 0,-5-1-10 0,5-4-4 15,-4-2-2-15,3-2-2 0,-3-6 2 0,-4-1 1 16,4-9 1-16,-1-4-6 16,1-6-3-16,4-8-2 0,-1-9-5 0,1-7-6 15,-1-7-14-15,5-4-12 0,-4-4-25 16,3-5-37-16,1 1-56 0,-1 0-100 0,-3-1-176 15,3 3-218-15,-7 4-109 0,4 2-36 16,-5 4 18-16,-3 6 79 0,0 1 173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56:11.675"/>
    </inkml:context>
    <inkml:brush xml:id="br0">
      <inkml:brushProperty name="width" value="0.07938" units="cm"/>
      <inkml:brushProperty name="height" value="0.15875" units="cm"/>
      <inkml:brushProperty name="color" value="#0070C0"/>
      <inkml:brushProperty name="tip" value="rectangle"/>
      <inkml:brushProperty name="rasterOp" value="maskPen"/>
      <inkml:brushProperty name="fitToCurve" value="1"/>
    </inkml:brush>
  </inkml:definitions>
  <inkml:trace contextRef="#ctx0" brushRef="#br0">14 400 110 0,'-4'-6'204'16,"1"0"6"-16,0 1-2 0,0 1-2 15,1-1 0-15,2 2 29 0,0 0 47 16,0 3 52-16,4 1 30 0,0 3 15 16,3 3-5-16,1 3-34 0,2 4-57 0,4 2-62 15,-1 4-45-15,1 3-28 0,1 2-10 16,3 5-2-16,0 1-5 0,-1 2-5 15,1 0-12-15,1-2-12 0,-1 2-13 0,2-3-21 16,-1-2-14-16,1-3-13 0,-1-3-5 16,1-3-1-16,-3-3 0 0,1-4 5 15,-1-4 2-15,-1-6-1 0,-2-4-1 0,0-7-9 16,-1-7-10-16,-1-7-10 0,0-10-7 16,-1-8-9-16,1-8-5 0,0-9-12 15,1-7-34-15,1-4-57 0,0-1-78 0,2 2-171 16,-1 4-224-16,1 6-182 0,-1 5-67 15,1 5 3-15,-3 5 50 0,1 4 159 16,0 6 216-16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10:37.080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22536C-D37C-4E04-B4C9-B4583455A36F}" emma:medium="tactile" emma:mode="ink">
          <msink:context xmlns:msink="http://schemas.microsoft.com/ink/2010/main" type="writingRegion" rotatedBoundingBox="2191,5034 3071,5034 3071,6208 2191,6208"/>
        </emma:interpretation>
      </emma:emma>
    </inkml:annotationXML>
    <inkml:traceGroup>
      <inkml:annotationXML>
        <emma:emma xmlns:emma="http://www.w3.org/2003/04/emma" version="1.0">
          <emma:interpretation id="{03B95E3A-AE41-426C-861A-7EE381610FC7}" emma:medium="tactile" emma:mode="ink">
            <msink:context xmlns:msink="http://schemas.microsoft.com/ink/2010/main" type="paragraph" rotatedBoundingBox="2191,5034 3071,5034 3071,6208 2191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0F334B-6362-49C9-AC64-13AC9F33822B}" emma:medium="tactile" emma:mode="ink">
              <msink:context xmlns:msink="http://schemas.microsoft.com/ink/2010/main" type="line" rotatedBoundingBox="2191,5034 3071,5034 3071,6208 2191,6208"/>
            </emma:interpretation>
          </emma:emma>
        </inkml:annotationXML>
        <inkml:traceGroup>
          <inkml:annotationXML>
            <emma:emma xmlns:emma="http://www.w3.org/2003/04/emma" version="1.0">
              <emma:interpretation id="{24A01F07-A643-4FEA-A9A6-ADFA212645B7}" emma:medium="tactile" emma:mode="ink">
                <msink:context xmlns:msink="http://schemas.microsoft.com/ink/2010/main" type="inkWord" rotatedBoundingBox="2191,5034 3071,5034 3071,6208 2191,6208"/>
              </emma:interpretation>
              <emma:one-of disjunction-type="recognition" id="oneOf0">
                <emma:interpretation id="interp0" emma:lang="" emma:confidence="0">
                  <emma:literal>1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г</emma:literal>
                </emma:interpretation>
                <emma:interpretation id="interp3" emma:lang="" emma:confidence="0">
                  <emma:literal>А</emma:literal>
                </emma:interpretation>
                <emma:interpretation id="interp4" emma:lang="" emma:confidence="0">
                  <emma:literal>2</emma:literal>
                </emma:interpretation>
              </emma:one-of>
            </emma:emma>
          </inkml:annotationXML>
          <inkml:trace contextRef="#ctx0" brushRef="#br0">1 711 48 0,'5'-3'249'16,"-5"2"49"-16,7-2 44 0,-3-2 34 15,4 3 22-15,0-4 9 0,-1-1-13 16,9-1-39-16,-4-4-49 0,4-3-56 0,3-2-62 16,1-3-61-16,-1-2-43 0,5-4-28 15,-1-1-13-15,1-2-16 0,-1-2-7 0,0-2-7 16,1 1-6-16,-5-4 0 16,5 1-5-16,-5 0 5 0,1 0-4 0,-1 0-4 15,-3 2 0-15,-4 2 3 0,0 3 9 16,-5 1 17-16,1 5 21 0,-4 0 18 0,0 4 18 15,-4 3 14-15,0 2 3 0,0 4-7 16,0 0-13-16,-4 2-10 0,0 4-14 16,0 0-9-16,4 6-1 0,-4 0 5 0,0 6 6 15,1 4 13-15,3 6 13 0,0 2 11 16,0 4 7-16,0 5 8 0,0 3 2 16,3 3-1-16,1 3-6 0,-4 0-4 15,4 5-9-15,0 0-14 0,4 1-13 0,-4 0-15 16,0 0-11-16,4 3-12 0,-5-2-10 15,1 0-8-15,4 2-5 0,-4-1-1 16,0-4-3-16,-4 4 0 0,4-5-1 16,-4-1 0-16,0-1 1 0,0-5-1 0,0-1-2 15,-4-4 1-15,0-4 1 0,0-1-3 16,0-6-2-16,0-1-1 0,-3-5 1 0,3-2-4 16,-4-2-1-16,-4-2 2 0,0-6 1 15,0 4 2-15,-3-5 1 0,-1 0 3 16,5 0 1-16,-5-2 0 0,-4-1 1 15,5 2 1-15,-1-2-1 0,1 3-1 0,-1-2 3 16,0 0 1-16,4 2 2 0,1 0-1 16,3-2 2-16,0 2 0 0,1 0-3 15,2 0-3-15,2 2 0 0,3-2 2 16,3 2 1-16,5-2 3 0,4 2 5 0,0-2-1 16,7 3 2-16,5-3-1 0,3-3-4 15,5 3-2-15,-1-2-4 0,8-2 0 16,0 1-6-16,4-1-9 0,0-1-6 15,-4 1-46-15,4-1-76 0,0 1-105 0,-8 0-166 16,4 2-245-16,-8 0-206 0,1 2-69 16,-9 0 16-16,0 4 72 0,-3-2 155 15,-4 0 243-15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10:42.310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9A7FAD-72E3-40A0-B007-FA53D2AA3B28}" emma:medium="tactile" emma:mode="ink">
          <msink:context xmlns:msink="http://schemas.microsoft.com/ink/2010/main" type="writingRegion" rotatedBoundingBox="8272,7872 8987,7872 8987,8987 8272,8987"/>
        </emma:interpretation>
      </emma:emma>
    </inkml:annotationXML>
    <inkml:traceGroup>
      <inkml:annotationXML>
        <emma:emma xmlns:emma="http://www.w3.org/2003/04/emma" version="1.0">
          <emma:interpretation id="{5DD1216B-8136-4AE6-9662-1AD102E0E0D4}" emma:medium="tactile" emma:mode="ink">
            <msink:context xmlns:msink="http://schemas.microsoft.com/ink/2010/main" type="paragraph" rotatedBoundingBox="8272,7872 8987,7872 8987,8987 8272,8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08EE7B-63D3-4640-9AD1-C45AAB05F79D}" emma:medium="tactile" emma:mode="ink">
              <msink:context xmlns:msink="http://schemas.microsoft.com/ink/2010/main" type="line" rotatedBoundingBox="8272,7872 8987,7872 8987,8987 8272,8987"/>
            </emma:interpretation>
          </emma:emma>
        </inkml:annotationXML>
        <inkml:traceGroup>
          <inkml:annotationXML>
            <emma:emma xmlns:emma="http://www.w3.org/2003/04/emma" version="1.0">
              <emma:interpretation id="{6ED3B90C-3ECA-4FDD-B4DF-C9EE79BCC525}" emma:medium="tactile" emma:mode="ink">
                <msink:context xmlns:msink="http://schemas.microsoft.com/ink/2010/main" type="inkWord" rotatedBoundingBox="8272,7872 8987,7872 8987,8987 8272,8987"/>
              </emma:interpretation>
              <emma:one-of disjunction-type="recognition" id="oneOf0">
                <emma:interpretation id="interp0" emma:lang="" emma:confidence="0">
                  <emma:literal>2</emma:literal>
                </emma:interpretation>
                <emma:interpretation id="interp1" emma:lang="" emma:confidence="0">
                  <emma:literal>3</emma:literal>
                </emma:interpretation>
                <emma:interpretation id="interp2" emma:lang="" emma:confidence="0">
                  <emma:literal>з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Э</emma:literal>
                </emma:interpretation>
              </emma:one-of>
            </emma:emma>
          </inkml:annotationXML>
          <inkml:trace contextRef="#ctx0" brushRef="#br0">72 294 114 0,'0'6'223'0,"-4"3"21"16,4-2 11-16,-4-1 8 0,4-2 5 15,-4 3 10-15,4-2 11 0,0-2 15 16,0 2 12-16,-3-3-3 0,3 1-23 0,0-1-43 16,-5 0-49-16,5-2-54 0,-4-2-51 15,4 0-37-15,0-3-24 0,-3 0-16 16,3-3-5-16,0 0-3 0,3-4-4 15,-3-3-1-15,9-2-4 0,-6-4 4 0,5 2-1 16,4-6-1-16,-1 4 1 0,1-4-4 16,4 1 2-16,3 0 0 0,-3 2 2 15,4 2-4-15,-1 1 1 0,-4 1 2 16,5 2-1-16,0 6 0 0,-4 1 0 0,-1 3 16 16,1 3 12-16,-5 6 19 0,-2 3 18 15,2 4 11-15,-3 11 10 0,-5 4-2 16,2 7 0-16,-5 7-7 0,0 3-6 15,0 4-3-15,-5 4 1 0,-2 3-1 0,-1 5-4 16,-4-1-6-16,0 0-6 0,1 3-11 16,-5-1-8-16,-3-5-9 0,3 1-6 15,-3-2-6-15,-1-3-2 0,4-3-3 0,1-1-2 16,3-4-3-16,-4-5 2 0,5-4 9 16,-1-6 18-16,-4-5 16 0,5-7 8 15,-5-7 4-15,1 0-1 0,3-8-10 16,0-3-17-16,0-3-12 0,4-3-7 0,1 0-5 15,2-2-1-15,2-3-3 0,3 1 0 16,8-2-2-16,-5 0-2 0,9-1 3 16,0 1 0-16,7 2 6 0,1-3 3 15,7 6 3-15,1 1 5 0,3 2 3 0,4 5 2 16,-3 2 2-16,2 2 1 0,2 5-6 16,-1 2-5-16,0 1-7 0,-4 2-9 15,5-2-18-15,-2 6-23 0,-2-3-29 0,-5 2-56 16,4-1-72-16,-7-1-150 0,3 0-242 15,-7-2-177-15,-1-3-74 0,1 1 0 0,-4-2 43 16,-1-2 140-16,1-4 246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25:32.872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817F24-10A9-4090-953E-4E9639583B1A}" emma:medium="tactile" emma:mode="ink">
          <msink:context xmlns:msink="http://schemas.microsoft.com/ink/2010/main" type="writingRegion" rotatedBoundingBox="13929,9013 14402,9013 14402,10043 13929,10043"/>
        </emma:interpretation>
      </emma:emma>
    </inkml:annotationXML>
    <inkml:traceGroup>
      <inkml:annotationXML>
        <emma:emma xmlns:emma="http://www.w3.org/2003/04/emma" version="1.0">
          <emma:interpretation id="{884B1334-2ACC-4CAE-9F9B-7171315872FE}" emma:medium="tactile" emma:mode="ink">
            <msink:context xmlns:msink="http://schemas.microsoft.com/ink/2010/main" type="paragraph" rotatedBoundingBox="13929,9013 14402,9013 14402,10043 13929,10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D9ED4C-55D5-47DC-9576-EC5405BCA0E2}" emma:medium="tactile" emma:mode="ink">
              <msink:context xmlns:msink="http://schemas.microsoft.com/ink/2010/main" type="line" rotatedBoundingBox="13929,9013 14402,9013 14402,10043 13929,10043"/>
            </emma:interpretation>
          </emma:emma>
        </inkml:annotationXML>
        <inkml:traceGroup>
          <inkml:annotationXML>
            <emma:emma xmlns:emma="http://www.w3.org/2003/04/emma" version="1.0">
              <emma:interpretation id="{E4BA1236-960C-4CD4-AA9A-84F09CC3C84F}" emma:medium="tactile" emma:mode="ink">
                <msink:context xmlns:msink="http://schemas.microsoft.com/ink/2010/main" type="inkWord" rotatedBoundingBox="13929,9013 14402,9013 14402,10043 13929,10043"/>
              </emma:interpretation>
              <emma:one-of disjunction-type="recognition" id="oneOf0">
                <emma:interpretation id="interp0" emma:lang="" emma:confidence="0">
                  <emma:literal>ё</emma:literal>
                </emma:interpretation>
                <emma:interpretation id="interp1" emma:lang="" emma:confidence="0">
                  <emma:literal>Й</emma:literal>
                </emma:interpretation>
                <emma:interpretation id="interp2" emma:lang="" emma:confidence="0">
                  <emma:literal>*</emma:literal>
                </emma:interpretation>
                <emma:interpretation id="interp3" emma:lang="" emma:confidence="0">
                  <emma:literal>;</emma:literal>
                </emma:interpretation>
                <emma:interpretation id="interp4" emma:lang="" emma:confidence="0">
                  <emma:literal>8</emma:literal>
                </emma:interpretation>
              </emma:one-of>
            </emma:emma>
          </inkml:annotationXML>
          <inkml:trace contextRef="#ctx0" brushRef="#br0">16 366 52 0,'-8'-10'138'16,"8"6"1"-16,0-6-5 0,0-1-10 16,-10-4-21-16,10 5-16 0,0-5-5 0,10 0 2 15,-10 0 8-15,0-1 8 0,0-3 9 16,8 4 2-16,1-5-3 0,1 5-3 15,-2-6 0-15,9 0 9 0,2 7 17 16,-1-6 16-16,-1-1 16 0,2 7 15 0,8-1 7 16,-10 0-2-16,9 5-14 0,-7 0-13 15,-1-1-12-15,8 7-8 0,-8 4-10 16,1 0-8-16,-11 4-4 0,1 12-9 0,1 3-10 16,-10 2-10-16,0 9-11 0,0 6-4 15,-10-1 0-15,1 5 0 0,1 4-3 16,-2 2-2-16,-7-1 4 0,7-4-1 15,-7 3-4-15,8-2-2 0,-9-4-8 0,9-7-4 16,-1-1-6-16,2 1-7 0,-1-12-2 16,0 2 1-16,0-11 2 0,9 5-5 15,-8-10-7-15,8-5-4 0,8 0-8 16,-8-5-5-16,9-5-4 0,-9-1-2 0,9-4 2 16,0 5-3-16,9-4 1 0,-9-2-3 15,9 2 0-15,-9 4 1 0,8-1-2 0,1 7 1 16,1-2-2-16,-2 6 2 0,10 0 0 15,-9 6 0-15,-1-2 1 0,1 7 0 16,1 3 3-16,-2 7 0 0,1-2 3 16,-9 6 1-16,-9 1-1 0,8 4 2 0,-8 0-1 15,-8 0 1-15,8 5 1 0,-9-5 2 16,-1 1 8-16,-7-2 5 0,-1-3 12 16,1-2 2-16,-1 2 1 0,-9-5 2 0,0-1-2 15,0-5-5-15,0-6-4 0,1-3-5 16,-1-1-2-16,0-5-4 0,1 0-5 15,-1-5-4-15,8 5-5 0,2-6-4 16,-1-3-2-16,9 3-3 0,-9 1-3 0,9-5-8 16,1 6-27-16,8 4-39 0,-10-5-57 15,10 5-60-15,0 0-109 0,0 0-173 16,0 5-155-16,10-1-116 0,-10 2-26 16,0 3 20-16,8 2 87 0,-8-1 168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26:07.336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360901-E862-4FBF-B642-4E67A51B7229}" emma:medium="tactile" emma:mode="ink">
          <msink:context xmlns:msink="http://schemas.microsoft.com/ink/2010/main" type="inkDrawing" rotatedBoundingBox="12619,6148 16633,7960 16076,9193 12063,7381" semanticType="callout" shapeName="Other"/>
        </emma:interpretation>
      </emma:emma>
    </inkml:annotationXML>
    <inkml:trace contextRef="#ctx0" brushRef="#br0">0 552 105 0,'0'0'181'0,"0"0"7"16,10 0-7-16,-10-4-24 0,9 4-25 15,-9-5-20-15,8-6-12 0,1 7 4 16,0-7 9-16,0 2 13 0,9-2 10 16,-9-4 11-16,9 6-2 0,-1-7 5 0,2 1-1 15,-2 0-1-15,1-6-5 0,9 7-13 16,0-6-5-16,0 0-7 0,0-1-11 16,-2 2-7-16,12-1-5 0,-1 0-4 0,8-5-8 15,1 4-3-15,9 2-1 0,-10-7-7 16,10 6-7-16,8-1-3 0,0 7-6 15,1-6-19-15,9 4-10 0,-1 2-3 16,10-2-7-16,0 1-9 0,-2 6-5 0,10-2 2 16,1 1-2-16,-1 0 1 0,10 5-2 15,-10 5 2-15,1 0 5 0,-1 5 3 16,0 0 5-16,-9 4-1 0,0 8 10 16,-7 3 2-16,-2 0 2 0,-1 4-1 0,-6 7-1 15,-11 4 1-15,1 0-5 0,-9 5-1 16,-1 4-4-16,-9 2-2 0,-8 5 3 15,0-1-5-15,0 5-2 0,-8 1-2 16,-2 3-3-16,-8-3-1 0,-9 5-6 0,9-7 5 16,-9 1-1-16,-9-5 6 0,9 1 0 15,-9 0 0-15,-8-11-1 0,7 0-5 16,1-4 2-16,-9-12-7 0,9 1-1 0,-8-5 0 16,-1-4 0-16,9-12-2 0,-18 2-4 15,9-6 2-15,1-6 1 0,-10 2-3 16,9-7 0-16,-1-2 4 0,2-3 2 0,-1 1 0 15,1-1 1-15,-2-3-1 0,1-2-4 16,9 1 2-16,1 0-4 0,-1 0 2 16,9-1 0-16,0 1 4 0,0-4 2 0,9 4-5 15,8-6 2-15,-7 5 0 0,17-3 0 16,-10 4 2-16,18-5 1 0,-8 6 6 16,10-3 0-16,-2 2 0 0,9 5 1 15,-8 5-1-15,9-4-2 0,-1 3-6 0,10 2 5 16,-9 3 3-16,-1 6-3 0,2 0 2 15,7 0 5-15,-9 10 6 0,10-5-5 16,-10 10 0-16,10 1 8 0,-9-1 0 16,9 5 0-16,-10 6 0 0,10 2 0 0,-10 3-3 15,1-2-4-15,-1 7-2 0,-7 5-3 16,7 0-2-16,-9-3-3 0,2 8-3 16,-11 0 2-16,1-2-2 0,0 6-2 15,-9 6 2-15,-1-5 0 0,-7 4 0 0,-1-5 0 16,-9 5 0-16,0 1-5 0,-9-6-2 15,-1 0-14-15,2-4-28 0,-9-1-41 0,-2-5-67 16,1-5-123-16,1-6-147 0,-2 2-144 16,-8-5-85-16,10-7-21 0,-1-4 39 15,0-4 109-15,1-2 142 0</inkml:trace>
    <inkml:trace contextRef="#ctx0" brushRef="#br0" timeOffset="1294.4071">3472 1408 82 0,'0'-9'165'0,"8"3"-5"16,-8 0-6-16,0-4 5 0,0 10 21 16,10 0 39-16,-10 0 44 0,0 0 45 15,9 10 35-15,-9 2 18 0,0-3 0 0,0 10-31 16,0 2-48-16,-9 4-51 0,9 6-49 15,0-1-43-15,0-1-36 0,-10 6-22 16,10 6-5-16,0-6-3 0,-8 7-5 0,8-4-3 16,0 2-8-16,0-4-3 0,0-1-7 15,0 1-8-15,0-7-1 0,0 1-3 16,8-4-7-16,-8-1-4 0,0-6-3 0,10-3 1 16,-1-1-4-16,-1 1 1 0,1-12 3 15,1 2 5-15,-2-2 2 0,10-8 3 16,-1-2-4-16,10 2-2 0,0-12-2 15,0 1-3-15,9-1-6 0,-1-8-7 0,2 4 3 16,7-6-3-16,-9-4-6 0,11 5-1 16,-2 0-1-16,1 0 0 0,-1 5-8 15,-7-1-24-15,-2 1-38 0,1 5-53 16,-1 0-93-16,-8 5-172 0,0 0-175 0,-9 5-138 16,-1 5-45-16,2 0 8 0,-11 0 69 15,11 5 159-15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27:11.087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5C28284-8ECC-4243-9034-A8C51C81B080}" emma:medium="tactile" emma:mode="ink">
          <msink:context xmlns:msink="http://schemas.microsoft.com/ink/2010/main" type="inkDrawing" rotatedBoundingBox="21494,5398 21900,5985 21340,6372 20934,5784" semanticType="callout" shapeName="Other"/>
        </emma:interpretation>
      </emma:emma>
    </inkml:annotationXML>
    <inkml:trace contextRef="#ctx0" brushRef="#br0">178 112 29 0,'-10'-4'90'16,"10"-2"3"-16,0 2 2 0,0-1 1 0,-8-1 0 15,8-3-2-15,0 3-1 0,-9 1-3 16,9 1-4-16,0-1 1 0,-9-2 1 16,9 3 4-16,-9 0 4 0,9-2 6 0,-8 6 7 15,8-5 3-15,-10 1 2 0,10-2-2 16,-9 6-6-16,9-5-5 0,0 5-11 16,-8-4-12-16,8 4-10 0,0-6-10 15,-9 6-5-15,9-4-8 0,0 4 0 0,0 0 1 16,0 0 2-16,0-6 3 0,-10 6 3 15,10 0-2-15,0 0-1 0,0 0-5 16,0 0-4-16,0 0-8 0,0 0 0 0,10 0 5 16,-10 0 6-16,0 0 6 15,9 6 6-15,-1-6 10 0,-8 0 4 0,9 4-3 16,1-4-2-16,7 6-2 0,-8 3 1 16,8-3-5-16,2 3-4 0,-2 1 2 0,10 1-7 15,-9 3-7-15,9 1-4 0,-10 0-5 16,10 1-5-16,0 4-4 0,0-6 0 15,0 7 1-15,0-1 1 0,0-1-2 16,0 2 1-16,0-6-7 0,0 6 0 0,-10-2-2 16,10 0-2-16,-9 4 2 0,-1-4 4 15,-7 0 5-15,-2-3 0 0,1 4 6 16,1-6 0-16,-10 3 3 0,0-3 3 16,-10 1 1-16,-7 0-3 0,7 1-2 0,-17-7-2 15,2 6-3-15,-2 1-3 0,-10-5-8 16,1-2-2-16,-8 1-4 0,-1-1-4 15,1 7-10-15,-1-10-21 0,1 3-22 0,7 1-42 16,1-1-72-16,1-3-143 0,0-2-163 16,8 8-156-16,0-12-67 0,8 4-8 15,11-4 46-15,-9 5 128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27:49.878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2E62D14-873C-4AA3-94A5-9141D8A55EAA}" emma:medium="tactile" emma:mode="ink">
          <msink:context xmlns:msink="http://schemas.microsoft.com/ink/2010/main" type="inkDrawing" rotatedBoundingBox="18094,9042 21133,5348 21932,6006 18893,9700" semanticType="callout" shapeName="Other"/>
        </emma:interpretation>
      </emma:emma>
    </inkml:annotationXML>
    <inkml:trace contextRef="#ctx0" brushRef="#br0">155 3717 96 0,'0'0'107'0,"0"0"8"16,0-5 4-16,0 0-1 0,-8 1-1 15,8-2-6-15,0 0-8 0,0 2-9 16,-10-6-5-16,10 5-3 0,-9-5-5 0,1 1-1 16,8-1-2-16,-10-1 2 15,1-4 5-15,9 1 6 0,-8-3 7 0,-2 3 9 16,10-2 10-16,-9-4 10 0,1 1 5 16,-1-2 7-16,9 0 3 0,-10-3-1 15,2 3-1-15,8-8-7 0,-9 4-5 16,-1-6-5-16,10 2-8 0,-8-2-7 0,8 1-9 15,-9-6-11-15,9 7-8 0,0-6-12 16,0 4-13-16,0-4-11 0,0 6-10 16,0-7-5-16,9 1-6 0,-9-5-7 0,8 4-2 15,-8 1 4-15,10-5 2 0,-10-1 1 16,9 6 2-16,-1-5 0 0,2 1 4 16,-1-2 2-16,-1 1-1 0,1-1 5 0,9 2 0 15,-9-2 4-15,9 1 0 0,1 0-5 16,-2-1 0-16,1-3 1 0,9 3 1 15,0-4-2-15,0 0-1 0,-2 0 8 16,12-2-2-16,-1-3-1 0,-1 5 3 0,10-5 0 16,-9 0 4-16,8 1-5 0,1-1 3 15,-1 4-2-15,1 0-1 0,-1 1-2 16,2 4-2-16,8 1 1 0,-10 1-4 0,1 4-2 16,7 0 1-16,-6 4-3 0,-2 0-5 15,1 2-2-15,9 9 1 0,-10-5-2 16,1 4-4-16,-1 7 1 0,1-1 2 15,-9 4-2-15,-1 3 0 0,11-4 0 0,-19 12-1 16,8-4 2-16,0 8 0 0,-8-4 1 16,0 12 0-16,0-4 0 0,-10 3 1 15,10-2 0-15,-8 7 0 0,-2-1-3 16,10 0 0-16,-9 5 0 0,-9-5-1 0,9 5-4 16,-1 0-2-16,1 5 1 0,-9-6-3 15,9 8 1-15,-9-3-1 0,1 2-2 0,7 4 0 16,-9-5 2-16,2 0-2 0,-10 6-1 15,9-7 0-15,-1 2 1 0,-8-1 1 16,0-5-4-16,0-1 3 0,0-4-1 16,0 1 0-16,0-1 0 0,-8 0-2 0,-1-5 1 15,-1 1 1-15,2-2 1 0,-1 2-3 16,-9-2 1-16,9 2 0 0,-9-7-1 16,9 2 0-16,-9-2-1 0,1 2 1 0,8-6-2 15,-9 4 0-15,9-4 1 0,-9 0-1 16,10 0 0-16,-11 0-1 0,11-4 2 15,-1 4-1-15,-9-6 0 0,9 2 0 16,-9-2 0-16,9 2 0 0,-9-2-1 0,9 1 0 16,-9-4 2-16,9-2 0 0,1 7-1 15,-11-8 1-15,11-2 2 0,-2-1-2 16,2 6 0-16,-11-7 0 0,11-5 0 0,-1 8-2 16,1-4 1-16,-2-3 0 0,1 0-2 15,1 0-1-15,-2 0 1 0,1 6 0 16,1-7 2-16,-2 1 0 0,1-6 0 0,9 7 1 15,-8 0-2-15,-1-3 0 0,9-2-2 16,-10-3 1-16,10 3 1 0,0-2 1 16,0 2 2-16,-8 3-2 0,8-3 3 15,0-2 0-15,0 1-1 0,8 2 0 0,-8 0-1 16,0 4 3-16,0 0-4 0,0-7 0 16,10 6 1-16,-10 0-2 0,0 0 0 15,9-1 0-15,-1 2 0 0,-8-2 2 0,9 1 0 16,1 0 1-16,-2 1 2 0,1-3 0 15,9-2 0-15,-9 4 1 0,1-5-1 16,7 5 2-16,1-5 1 0,-9 4 1 0,17 1 1 16,-17-4 4-16,9 4-2 0,9-6-2 15,-10 5-1-15,2-3 3 0,8 0 0 16,-9-3-4-16,8 3 4 0,-8-2 2 16,9 2 1-16,-9-2 0 0,8 1 4 0,1 5 2 15,-9-5 0-15,9 0-1 0,0 4 2 16,-10 1 1-16,10-4-2 0,0 3-2 15,0-4-2-15,0 5-1 0,0-4 1 16,8 3-2-16,-8 1 1 0,9-6-2 0,-9 6 0 16,8 0 0-16,2-5 1 0,-2 10-1 15,1-6-1-15,-9 7 1 0,8-6 0 16,1 4 0-16,-10 7 1 0,10-6 0 0,1 5 1 16,-12-1 3-16,12 2-3 0,-1-2 1 15,-10 7-1-15,10-7-1 0,-1 6 0 16,1 5-1-16,-9-4 0 0,8 4 0 15,2 0-2-15,-2 0-2 0,-8 0-4 0,9 0-1 16,-1 0 1-16,1 4-3 0,-9-4 0 16,9 5-2-16,-10 1-7 0,11-6-24 15,-10 5-39-15,-2-1-64 0,-6 2-92 16,-1-1-111-16,-1 4-223 0,-7-2-242 0,-1 1-105 16,-9 8-9-16,0-6 51 0,-9 6 92 15,9-7 219-15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14:58.676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66F528-8708-4FBF-8F22-9F54532E9A06}" emma:medium="tactile" emma:mode="ink">
          <msink:context xmlns:msink="http://schemas.microsoft.com/ink/2010/main" type="writingRegion" rotatedBoundingBox="7009,5229 9472,5229 9472,7025 7009,7025"/>
        </emma:interpretation>
      </emma:emma>
    </inkml:annotationXML>
    <inkml:traceGroup>
      <inkml:annotationXML>
        <emma:emma xmlns:emma="http://www.w3.org/2003/04/emma" version="1.0">
          <emma:interpretation id="{E2C68323-331A-4B6C-BA65-F1AFF7E81C8F}" emma:medium="tactile" emma:mode="ink">
            <msink:context xmlns:msink="http://schemas.microsoft.com/ink/2010/main" type="paragraph" rotatedBoundingBox="7009,5229 9472,5229 9472,7025 7009,70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B51B8C-A5D1-46EA-9CFA-9EE068BD3643}" emma:medium="tactile" emma:mode="ink">
              <msink:context xmlns:msink="http://schemas.microsoft.com/ink/2010/main" type="line" rotatedBoundingBox="7009,5229 9472,5229 9472,7025 7009,7025"/>
            </emma:interpretation>
          </emma:emma>
        </inkml:annotationXML>
        <inkml:traceGroup>
          <inkml:annotationXML>
            <emma:emma xmlns:emma="http://www.w3.org/2003/04/emma" version="1.0">
              <emma:interpretation id="{A82FF95C-638D-4053-AA96-A7E2F1B2A6C1}" emma:medium="tactile" emma:mode="ink">
                <msink:context xmlns:msink="http://schemas.microsoft.com/ink/2010/main" type="inkWord" rotatedBoundingBox="7009,5229 9472,5229 9472,7025 7009,7025"/>
              </emma:interpretation>
            </emma:emma>
          </inkml:annotationXML>
          <inkml:trace contextRef="#ctx0" brushRef="#br0">-6913-3478 106 0,'-9'5'128'0,"9"-5"-3"15,0 0-8-15,0 5-11 16,0-5-7-16,0 0-10 0,0 0-6 0,0 0-6 15,0 0-4-15,0-5-4 0,0 5-4 16,0 0-1-16,9-5-2 0,-9 5-2 0,0-4 3 16,0-2 2-16,8 2 3 0,-8-3-1 15,10-2 0-15,-10-1 0 0,9 5 0 16,9-5 0-16,-9 0-1 0,-1 4-1 16,2-4-2-16,7 1-3 0,2-1-2 0,-2-1-5 15,10 1-4-15,-9 0 0 0,9 1-4 16,0-2 1-16,0-4-1 0,8 6 1 15,-8-2 4-15,9-4 3 0,-1 5 5 16,0 1 5-16,1-7 4 0,9 6-3 16,-9-5-3-16,9 6-8 0,-9-2-7 0,7 5-11 15,-6-4-8-15,7 6-1 0,2-1 1 16,-11 5 2-16,0 0 6 0,11 5 14 16,-11-1 13-16,1 6 10 0,-1 7 3 0,1 2 1 15,0 2-1-15,0 3-14 0,-9 7-13 16,8-2-11-16,1 6-8 0,-9 5-7 15,8-4-7-15,-8 9 1 0,0-5-3 16,0 0-6-16,-9 5 0 0,-1 1-3 0,2 0-1 16,-2-7-1-16,1 8-1 0,-18-13 3 15,9 6 0-15,-9-5-1 0,0-6 2 16,0 7-2-16,-9-11 2 0,1-4-5 16,-11-1 0-16,11 0 2 0,-11-5-2 0,2-5 0 15,-10 0 1-15,0-5 2 0,9 1 0 16,-9-2-4-16,10-4 3 0,-10 0 0 0,0 0-4 15,9-4 0-15,-9-2 0 0,10 1 3 16,-10 0-5-16,8-5 0 0,2 0 4 16,-1-4-2-16,10-2 1 0,-11 0-2 15,11 1 0-15,8-5 2 0,-10 5-3 16,1-10 4-16,9 6-1 0,0-7 2 0,0 1 2 16,9 5-4-16,-9-5 1 0,10-1-1 15,-2 7 1-15,1-6-1 0,1 4-2 16,-2 1 4-16,10 0 3 0,-9 6-7 15,8-7 3-15,1 6 3 0,1 0-3 0,8-1-2 16,-10 1 2-16,10 6 4 0,0-1-4 16,8-1 0-16,-8 2 0 0,8-2 2 15,2 6 2-15,-1 1 1 0,-1-2-4 16,1 1-1-16,-1 5 1 0,2-4 2 0,-2 4-6 16,1 0 1-16,-9 0 2 0,8 0 1 15,1 4 0-15,-10 1-1 0,1 1 4 16,9-2-1-16,-9 1 1 0,0 6 1 0,0-7-2 15,0 12 1-15,8-6-1 0,-8-1-2 16,0 6 0-16,0 1 1 0,0-1-1 16,0 4 0-16,0 2-4 0,-2 0 2 15,2-2 1-15,-9 6-5 0,9 1 4 0,0-2 1 16,-10 6 0-16,2 1-1 0,-1 0 3 16,-1 3 4-16,-8-3-2 0,9 9-3 15,-9-5 3-15,1 5 2 0,-10 5-2 16,8-4 0-16,-8 4-1 0,0-1-1 0,-8 2 0 15,8-6 1-15,-10 5-4 0,1-5 2 16,-9 5 3-16,9-4-1 0,-8-1 1 16,-1 0-4-16,-1-6 5 0,-8 3-3 0,10-1-4 15,-10-8-1-15,9 3 1 0,-9-1-2 16,10-4-3-16,-1-1 0 0,1 0 3 16,-2-10 1-16,1 4-4 0,1-2 2 15,8-8-3-15,-1 1 2 0,2-1-3 0,-1-3 3 16,-1 0 1-16,2-6 1 0,8 0-1 15,-9 0-3-15,0 0-3 0,9-6 1 16,-9 0-2-16,9 2-1 0,0-1 2 0,-8 0 0 16,8 0-2-16,-9-4-6 0,9-1-5 15,-10 3-10-15,2-2-7 0,8-1-3 16,-9 0 2-16,9-1-2 0,-10 1-3 16,10 1-5-16,0 4-12 0,-8 0-19 0,8-1-26 15,0-3-34-15,0 9-42 0,0-6-45 16,0 2-52-16,0 4-56 0,0 0-60 15,0 0-29-15,0 0 17 0,0 0 42 16,0 0 61-16</inkml:trace>
          <inkml:trace contextRef="#ctx0" brushRef="#br0" timeOffset="51139.6461">-4964-2310 11 0,'5'-3'188'16,"-5"0"20"-16,0 0 8 0,0 0 1 15,0 0-1-15,0-2-9 0,5 1-13 0,-5-1-12 16,0 2-10-16,0-3-14 0,0 0-17 16,5 1-18-16,-5-5-18 0,0 4-20 15,0 1-16-15,0-4-11 0,-5 3-5 16,5 0-1-16,0-3 4 0,0 3 8 0,0 1 10 16,0-2 10-16,-5 1 10 0,5 4 7 15,0-4 3-15,0 0-3 0,0 3 0 16,0 0-8-16,-5 1-10 0,5-1-8 0,0-1-7 15,0 2-4-15,0 2-5 0,0-3-5 16,0 3-6-16,0 0-2 0,0 0-6 16,0 3 5-16,0-3 2 0,0 6 11 15,0-1 10-15,0 1 12 0,0 6 16 0,0 0 5 16,0 2 6-16,0 1 0 0,0 2 2 16,0 2-4-16,0 1-5 0,0-3-7 15,0 4-6-15,0-1-4 0,0 1-8 16,0-4-1-16,0 4-3 0,0-1-4 0,-6-2-4 15,6 0-5-15,0 2-2 0,0-6-10 16,0 4-6-16,0-3-7 0,-5 0-7 16,5-4-7-16,0 1-7 0,0-3-5 0,0-1-1 15,0 1-3-15,0-3-2 0,0 0 0 16,0 0 2-16,0 0-1 0,0-3-2 16,5-1 1-16,-5 2 1 0,0-1 1 15,0-1-2-15,0-2 1 0,6 3 3 0,-6 1-3 16,0-4 3-16,5 0 0 0,0 2 2 15,-5-2 1-15,5 0 0 0,0 0 1 16,-5 0-2-16,5 0-2 0,1 0-2 0,-1 0-3 16,-5 0 1-16,0 0-1 0,5 0 0 15,-5-2 0-15,0 2 2 0,5 0-1 16,-5 0-1-16,0-4 1 0,0 4-1 0,6 0 1 16,-6-3 0-16,0 3-1 0,5-2 1 15,0-5 0-15,0 2 1 0,0-1-2 16,6 0 0-16,-1 0-3 0,1 0 0 15,-1 1 2-15,0-4-2 0,1 3 0 0,-1 0 2 16,6-3 1-16,-5 3-1 0,4 0-3 16,0 0 3-16,-4 0 1 0,5 4-1 15,-1-4 1-15,-5 3-1 0,6-3-1 16,0 0-8-16,-1 4-8 0,1-7-14 0,5 3-17 16,-5 0-17-16,4 0-14 0,-4-3-12 15,5 3-19-15,-6-3-11 0,7 0-17 16,-7 1-28-16,-5 2-29 0,6-3-43 0,-11 3-103 15,6 4-158-15,-11-4-169 0,0 6-62 16,0-3-10-16,-5 3 32 0,-1 0 111 16,1 0 177-16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8:54:23.700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69CFC7-2293-4725-8BC9-614D59ECA153}" emma:medium="tactile" emma:mode="ink">
          <msink:context xmlns:msink="http://schemas.microsoft.com/ink/2010/main" type="writingRegion" rotatedBoundingBox="18396,9280 18850,9280 18850,9578 18396,9578"/>
        </emma:interpretation>
      </emma:emma>
    </inkml:annotationXML>
    <inkml:traceGroup>
      <inkml:annotationXML>
        <emma:emma xmlns:emma="http://www.w3.org/2003/04/emma" version="1.0">
          <emma:interpretation id="{3692A837-8EE0-4729-8359-D473E60E8300}" emma:medium="tactile" emma:mode="ink">
            <msink:context xmlns:msink="http://schemas.microsoft.com/ink/2010/main" type="paragraph" rotatedBoundingBox="18396,9280 18850,9280 18850,9578 18396,95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D5DAA0-3886-4185-85C1-78BC7922B01E}" emma:medium="tactile" emma:mode="ink">
              <msink:context xmlns:msink="http://schemas.microsoft.com/ink/2010/main" type="line" rotatedBoundingBox="18396,9280 18850,9280 18850,9578 18396,9578"/>
            </emma:interpretation>
          </emma:emma>
        </inkml:annotationXML>
        <inkml:traceGroup>
          <inkml:annotationXML>
            <emma:emma xmlns:emma="http://www.w3.org/2003/04/emma" version="1.0">
              <emma:interpretation id="{03DE7480-EEE5-4751-AE6D-DFECD1EA4E6F}" emma:medium="tactile" emma:mode="ink">
                <msink:context xmlns:msink="http://schemas.microsoft.com/ink/2010/main" type="inkWord" rotatedBoundingBox="18396,9280 18850,9280 18850,9578 18396,9578"/>
              </emma:interpretation>
              <emma:one-of disjunction-type="recognition" id="oneOf0">
                <emma:interpretation id="interp0" emma:lang="" emma:confidence="0">
                  <emma:literal>:</emma:literal>
                </emma:interpretation>
                <emma:interpretation id="interp1" emma:lang="" emma:confidence="0">
                  <emma:literal>ж</emma:literal>
                </emma:interpretation>
                <emma:interpretation id="interp2" emma:lang="" emma:confidence="0">
                  <emma:literal>с</emma:literal>
                </emma:interpretation>
                <emma:interpretation id="interp3" emma:lang="" emma:confidence="0">
                  <emma:literal>(</emma:literal>
                </emma:interpretation>
                <emma:interpretation id="interp4" emma:lang="" emma:confidence="0">
                  <emma:literal>Г</emma:literal>
                </emma:interpretation>
              </emma:one-of>
            </emma:emma>
          </inkml:annotationXML>
          <inkml:trace contextRef="#ctx0" brushRef="#br0">2 32 38 0,'-2'-3'77'0,"2"0"-4"0,0 0-3 16,0 1 1-16,2 1 9 0,2 1 12 15,0 1 18-15,2 2 23 0,4 2 25 0,0 1 19 16,3 4 19-16,1 0 20 0,1 2 15 15,3 3 6-15,2 0-1 0,-1 2 0 16,3 1-5-16,-3 0-15 0,3 1-19 16,-1 0-19-16,-1 0-20 0,-1-3-21 0,-1 0-24 15,-1-2-17-15,1-2-17 16,-2-1-13-16,-3-2-9 0,1-2-5 0,-2-3 0 16,-2-2-2-16,1-2-4 0,-3-3-5 15,2-4-4-15,-2-3-9 0,-2-3-9 0,0-4-8 16,-1-2-11-16,1-3-12 0,-2-2-39 15,-2 1-71-15,0-2-132 0,0 1-151 16,0 2-159-16,0 1-91 0,-2 1-22 16,2 3 43-16,-2 1 116 0,2 1 142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0:47.672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-3 204 138 0,'0'23'209'0,"6"0"23"0,0-1 20 15,6 4 12-15,-6-3 1 0,12 4 3 0,-6-4-1 16,6 0-3-16,0 0-11 0,6-1-17 16,0-4-16-16,0-2-24 0,1-1-26 15,4-3-27-15,1-5-16 0,0-3-12 16,0-4-18-16,-6-4-19 0,5 0-12 0,-4-8-7 16,5-2-11-16,-6-6-16 0,-6-2-4 15,0-4-1-15,0-1-6 0,0-7 0 16,-7 3 4-16,-4-7 6 0,-2 5 6 0,-5-1 3 15,0 0 13-15,-12 3 5 0,6-4 5 16,-12 9 15-16,0 0 12 0,-5 3 8 16,-1 8 6-16,-6 3 8 0,-1 4 2 15,-5 5-6-15,7 3-7 0,-7 7-10 0,6 4-11 16,0 5-16-16,0 2-14 0,6 10-13 16,6-2-14-16,-1 1-22 0,8 3-41 15,-1 0-64-15,12 2-77 0,-6-3-129 0,12 1-222 16,-6-3-208-16,5-1-79 0,2 1-5 15,-1-3 41-15,-6-6 110 0,5 5 211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9:03:09.091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7CE88FF-57F2-4A4F-BF11-5A419AD6A406}" emma:medium="tactile" emma:mode="ink">
          <msink:context xmlns:msink="http://schemas.microsoft.com/ink/2010/main" type="writingRegion" rotatedBoundingBox="22872,5801 23543,5801 23543,6946 22872,6946"/>
        </emma:interpretation>
      </emma:emma>
    </inkml:annotationXML>
    <inkml:traceGroup>
      <inkml:annotationXML>
        <emma:emma xmlns:emma="http://www.w3.org/2003/04/emma" version="1.0">
          <emma:interpretation id="{9DD4DFD4-99D9-446B-844C-EFC43D67F63F}" emma:medium="tactile" emma:mode="ink">
            <msink:context xmlns:msink="http://schemas.microsoft.com/ink/2010/main" type="paragraph" rotatedBoundingBox="22872,5801 23543,5801 23543,6946 22872,69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4A7AAB-747C-4652-8541-6CED5336A84F}" emma:medium="tactile" emma:mode="ink">
              <msink:context xmlns:msink="http://schemas.microsoft.com/ink/2010/main" type="line" rotatedBoundingBox="22872,5801 23543,5801 23543,6946 22872,6946"/>
            </emma:interpretation>
          </emma:emma>
        </inkml:annotationXML>
        <inkml:traceGroup>
          <inkml:annotationXML>
            <emma:emma xmlns:emma="http://www.w3.org/2003/04/emma" version="1.0">
              <emma:interpretation id="{98B31F09-ECFD-418F-B076-DEAC8684A8A7}" emma:medium="tactile" emma:mode="ink">
                <msink:context xmlns:msink="http://schemas.microsoft.com/ink/2010/main" type="inkWord" rotatedBoundingBox="22872,5801 23543,5801 23543,6560 22872,65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0 202 96 0,'9'-6'111'0,"-9"6"11"0,10-4 7 16,-10-3 1-16,8 7 0 0,-8-4-1 15,9 4-3-15,-9-4-5 0,10-2-3 0,-10 6 0 16,8-5 1-16,-8 0 3 0,9 0 0 16,-9 0-2-16,8 1-1 0,-8-1-3 15,10-6-7-15,-10 6-4 0,8-5-8 16,1 0-3-16,1 1-1 0,-10-7 6 0,8 6 5 15,1 0 2-15,-9 0 6 0,10-1 3 16,-10 7 2-16,8-6-5 0,-8 4-5 16,9-3-7-16,-9 3-12 0,8 1-11 0,-8 5-11 15,0 0-12-15,0 0-7 0,0 0-2 16,0 5 2-16,0 1 8 0,0 3 12 16,0 7 4-16,0-1 7 0,0 5 8 15,0-1 6-15,-8 12 0 0,8-1-3 0,0 0 4 16,-9 5-6-16,9 1-9 0,0-1-4 15,-8 0-8-15,8 0-7 0,0 1-6 16,0-1 0-16,0-1-2 0,-10-3-3 16,10-1-3-16,0 0-2 0,0-4-3 0,0-2-7 15,-9 2-7-15,9-6-5 0,0-1-4 16,0-3-5-16,0-6-5 0,0 5 0 16,0-10 2-16,0 5 3 0,0-6 3 15,0 2 1-15,0-1 5 0,9 0-1 0,-9 0 0 16,10-5-3-16,-10 5-1 0,8-5 0 15,1 0-2-15,-1 0 2 0,11 5-1 16,-11-5 5-16,11 0 1 0,-1 0 4 0,-1-5 1 16,2 5-3-16,7 0-1 0,1-5-2 15,-1 0-3-15,1 0-7 0,0-6-4 16,8 7-1-16,-8-2-5 0,0-3 0 0,0 4-6 16,0 0-2-16,0 0 0 0,-9-1-5 15,-1 6-4-15,-7-4-9 0,7 4-11 16,-8 0-15-16,1 0-21 0,-2 0-27 0,-8 0-32 15,9 4-35-15,-9-4-31 0,0 6-29 16,10-6-39-16,-10 0-80 0,0 5-107 16,0-5-99-16,0 0-99 0,0 0-29 15,0-5 20-15,0-1 89 0,0-2 134 0</inkml:trace>
        </inkml:traceGroup>
        <inkml:traceGroup>
          <inkml:annotationXML>
            <emma:emma xmlns:emma="http://www.w3.org/2003/04/emma" version="1.0">
              <emma:interpretation id="{0610328A-C32F-4C2D-8A38-D94360F6571C}" emma:medium="tactile" emma:mode="ink">
                <msink:context xmlns:msink="http://schemas.microsoft.com/ink/2010/main" type="inkWord" rotatedBoundingBox="23480,5917 23506,5917 23506,6946 23480,6946"/>
              </emma:interpretation>
              <emma:one-of disjunction-type="recognition" id="oneOf1"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!</emma:literal>
                </emma:interpretation>
                <emma:interpretation id="interp5" emma:lang="" emma:confidence="0">
                  <emma:literal>л</emma:literal>
                </emma:interpretation>
              </emma:one-of>
            </emma:emma>
          </inkml:annotationXML>
          <inkml:trace contextRef="#ctx0" brushRef="#br0" timeOffset="488.484">625 212 77 0,'0'-10'129'0,"0"0"2"0,0-1 5 16,0 1 1-16,0 5 5 0,0-5 5 16,0 5 10-16,0-4 10 0,0 2 13 15,0 3 17-15,0-1 20 0,0 0 16 16,0 5 12-16,0-5 4 0,0 5-4 0,0 0-12 16,0 0-19-16,0 5-20 0,0 0-24 15,0 0-18-15,0 6-14 0,0 3-10 16,0 7-11-16,0-2-7 0,0 6-3 15,0 6-6-15,0 4-5 0,0 0-4 0,0 0-3 16,-8 5-8-16,8 6-12 0,0-1-7 16,-9-5-9-16,9 5-12 0,0 5-11 15,0-5-7-15,0 1-3 0,0-1-7 16,0 0-4-16,0-4 0 0,0-1-3 0,0-1 0 16,0-8-10-16,0-2 0 0,0 2-5 15,0-5-4-15,9-6-4 0,-9-5-8 16,0 0-20-16,0-5-38 0,0 0-39 0,0 0-40 15,0-5-59-15,0 0-77 0,0 0-89 16,8-1-78-16,-8 1-68 0,0-5-75 16,0 0-7-16,0 0 49 0,9 0 94 15,-9-5 104-15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28T18:30:59.93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1366 9 94 0,'0'0'94'0,"0"0"-2"16,0-2-1-16,0 2 1 0,0 0 1 0,4 0-6 15,-4 0-10-15,0-3-13 0,0 3-9 16,0 0-6-16,0-2-8 0,0 2-4 15,0 0-4-15,0 0-3 0,0-1 1 16,0 1-2-16,0 0 2 0,0 0 8 0,0-3 5 16,0 3 6-16,-4 0 8 0,4 0 5 15,0 0 7-15,0 0 0 0,0 0-1 16,0 0-3-16,0 0-7 0,0 0-10 16,0 0-11-16,0 0-6 0,-4 3-4 0,4-3-2 15,0 0-2-15,0 1 3 0,-4 1 1 16,4 3 0-16,-4-1 8 0,0 3 13 15,0-1 20-15,1 3 21 0,-2 3 24 0,-2-2 30 16,-1 5 18-16,-4 1 12 0,0 0 0 16,1 3-1-16,-5-1-7 0,1 1-21 15,-1 1-17-15,1 0-23 0,-2 0-21 16,-2 0-18-16,-1-1-20 0,1-1-13 0,-1 0-7 16,-3-3-6-16,0-1-4 0,3-1-7 15,-7-5-2-15,3 1-3 0,1-2-2 16,0-3-1-16,-5-2 4 0,5-2 2 15,-5-2 0-15,5-2 3 0,-1-3-3 0,5 0 3 16,-1-1-3-16,1-1-1 0,3 0-1 16,0-2 1-16,1 0 3 0,7 0-4 15,-4 0-1-15,8 0-1 0,-3 0-1 0,2-2-2 16,5 2-7-16,0-2 4 0,5 0-4 16,-1 2 1-16,-1-1 0 0,1 2 5 15,4-2 2-15,0 4 0 0,0-1 4 16,0 0-1-16,-1 3-7 0,1-1 0 0,0 3-1 15,-4 2 4-15,4-1 0 0,-1 1-2 16,1 2 5-16,0 2 3 0,-4 3 1 0,0 1-5 16,0 3 5-16,-4 0 4 0,0 4 7 15,0 2-1-15,-4 1-1 0,-4 4 6 16,4-1-1-16,-8 3-2 0,1 0-2 16,-1 3-3-16,-4-3 1 0,1 2-4 0,-5-1-3 15,1 2 0-15,-5-1 0 0,1-2 2 16,-5 0-3-16,1 0 3 0,-4-2-2 15,-4-3-3-15,-1 1 0 0,2-2-4 16,-2-4 2-16,1 0 0 0,0-4 1 0,0-1 0 16,3-2 0-16,1-3 1 0,0-1-3 15,0-2-2-15,7-1 0 0,-3-1 2 16,8-1-2-16,-1-2-5 0,0 0 6 16,4 0-4-16,1-1-4 0,3 1-2 0,5 0-5 15,-5-4-12-15,8 4-27 0,-4 0-41 16,4-1-117-16,4 0-191 0,-4 0-180 0,4 3-84 15,0-2-27-15,0-1 17 0,-4 2 105 16</inkml:trace>
  <inkml:trace contextRef="#ctx0" brushRef="#br0" timeOffset="1">-38 461 91 0,'-2'-2'182'0,"2"1"6"0,0-1 0 0,0 2-4 16,-2-1 7-16,2 1 8 0,0 1 21 15,2 0 31-15,-2 1 31 0,0 3 29 16,2 0 20-16,0 2 5 0,0 1-21 16,2 3-35-16,-2 0-36 0,2 1-39 0,-1-1-35 15,1 3-22-15,0 0-19 0,0-1-9 16,0 2-16-16,0-1-16 0,0-1-15 0,0-1-12 16,2-1-7-16,-4-2-6 0,2 0-1 15,0-2 2-15,-3-3 0 0,1-1-2 16,0-2-6-16,-2-2-5 0,0-1-10 15,0-3-11-15,-2-2-10 0,0-1-8 16,1-1-16-16,-3-1-17 0,0-1-11 0,0 0-10 16,0 0-10-16,-2-1-8 0,0 1 6 15,2 0 8-15,-2 0 7 0,3 0 9 16,-3 2 8-16,2 0 10 0,0 0 3 0,2 0 4 16,-2 1 4-16,2 1 6 0,0 1 5 15,2 0 2-15,-2 1 3 0,2 0 5 16,0 2 5-16,2-2-2 0,0 2 2 15,2 0 4-15,0 3 13 0,2-2 12 0,-1 2 14 16,3 2 13-16,0 0 11 0,2-1 5 16,0 1-8-16,1 0-7 0,1 0-13 15,0 0-12-15,1-2-12 0,1 2-10 16,0-2-9-16,0-2-13 0,-1 2-25 0,-1 0-48 16,2-3-64-16,-5 2-124 0,1 0-229 15,0 0-213-15,-2 1-94 0,-1 0-16 16,-1 1 30-16,-2 1 106 0,0-1 221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0:12.242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36 131 42 0,'-8'-1'204'16,"0"0"29"-16,2 2 36 0,1 1 63 0,0 1 74 16,2 3 47-16,1 2 1 0,2 0-25 15,0 4-42-15,4 2-59 0,2 1-62 16,-1 4-60-16,5 0-41 0,2 4-27 16,0-1-22-16,3 2-22 0,1 0-19 0,1-2-18 15,3 0-14-15,-1-1-10 0,3-4-3 16,-1 0 1-16,3-3-2 0,1-4 0 15,1-2-5-15,-1-4-4 0,3-2-11 16,-3-5-5-16,0-2-3 0,-1-4 0 0,-1-4 0 16,-1-2 0-16,-3-2 3 0,-3-3-4 15,-1-2 0-15,-3-3-2 0,-2-1 3 0,-4 0 4 16,-4-3 1-16,-4 0 10 0,-4-1 3 16,-4-1 12-16,-3 1 17 0,-5 2 18 15,-3 0 25-15,-3 5 20 0,-1 3 14 16,-3 4 3-16,-3 4-6 0,0 5-10 0,-3 6-15 15,-1 3-18-15,2 5-15 0,2 2-15 16,1 4-20-16,3 2-31 0,6 2-38 0,1 1-44 16,4 4-59-16,7-2-72 0,1 2-81 15,6 1-141-15,4 2-190 0,2 0-159 16,6 0-51-16,1 1 17 0,5 1 57 16,0-1 144-16,1 2 207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0:47.672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-3 204 138 0,'0'23'209'0,"6"0"23"0,0-1 20 15,6 4 12-15,-6-3 1 0,12 4 3 0,-6-4-1 16,6 0-3-16,0 0-11 0,6-1-17 16,0-4-16-16,0-2-24 0,1-1-26 15,4-3-27-15,1-5-16 0,0-3-12 16,0-4-18-16,-6-4-19 0,5 0-12 0,-4-8-7 16,5-2-11-16,-6-6-16 0,-6-2-4 15,0-4-1-15,0-1-6 0,0-7 0 16,-7 3 4-16,-4-7 6 0,-2 5 6 0,-5-1 3 15,0 0 13-15,-12 3 5 0,6-4 5 16,-12 9 15-16,0 0 12 0,-5 3 8 16,-1 8 6-16,-6 3 8 0,-1 4 2 15,-5 5-6-15,7 3-7 0,-7 7-10 0,6 4-11 16,0 5-16-16,0 2-14 0,6 10-13 16,6-2-14-16,-1 1-22 0,8 3-41 15,-1 0-64-15,12 2-77 0,-6-3-129 0,12 1-222 16,-6-3-208-16,5-1-79 0,2 1-5 15,-1-3 41-15,-6-6 110 0,5 5 211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1:12.457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95 39 179 0,'-5'0'234'0,"-1"0"24"0,-2 2 30 0,2 0 33 15,-2 1 23-15,2 1 16 0,-1 2 8 16,-1 2-5-16,0 0-23 0,0 4-38 15,2-1-49-15,-2 4-53 0,4 1-49 16,-1 2-36-16,3 0-17 0,0 0-14 0,2 2-7 16,4 0-5-16,0 0-4 0,1-2-2 15,5 2-8-15,2-3 1 0,4 1 1 16,1-2-2-16,3-2-3 0,-1-1 2 16,3-3-1-16,1-1-9 0,2-4-5 0,-1-1-4 15,1-2-6-15,1-4-10 0,-1-2-4 16,3-3-3-16,-3-2-4 0,0-3-5 0,-1-1-5 15,-1-3 1-15,-1-2-1 0,-3 1-1 16,-1-3-3-16,-4 1 2 0,-3-3 6 16,-3 0 2-16,-4 1 6 0,-2-1 11 15,-6 0 13-15,-4-1 6 0,-1 3 8 0,-5 1 10 16,-4 0 3-16,-3 3 0 0,-1 1-3 16,-3 3 0-16,-3 4-3 0,-3 2-6 0,0 3-6 15,-2 4-11-15,-1 2-6 0,3 3-14 16,0 2-5-16,2 5-10 0,3 0-8 15,5 2-27-15,3 3-63 0,3 1-81 16,5 0-127-16,4 1-249 0,4 0-231 0,2 0-98 16,2 2-4-16,4 0 51 0,0 0 106 15,1 1 243-15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1:27.644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174 45 33 0,'-4'-3'216'16,"-2"0"41"-16,2 1 44 0,-2-1 44 15,-2 1 28-15,0 1 19 0,1 1 3 16,-1 1-12-16,-2 1-39 0,2 1-40 16,-2 1-44-16,3 3-42 0,-3 1-42 0,2 1-29 15,0 3-7-15,0 1-4 0,3 4-3 16,-1 0-3-16,2 2-2 0,2 3-11 16,2 2-11-16,2-1-5 0,2 1-8 0,2-1-8 15,1 1-8-15,3-2-12 0,0-2-9 16,4 0-11-16,1-2-6 0,3 0-6 15,-1-4-7-15,3-1-3 0,1-3-2 16,1-2-5-16,1-2-5 0,1-5-4 0,0-1-6 16,2-1 0-16,-3-5 1 0,1-2 0 15,-1-3 1-15,0-1-2 0,-1-2 3 16,0-3-4-16,-3 0-5 0,-3-3 2 0,-3 1-2 16,-1-3-1-16,-4 0 4 0,-2-1 3 15,-4 0-1-15,-4 0-1 0,-4 0 0 0,-2 0 1 16,-2 1-2-16,-4 1-1 0,-3 1 4 15,-2 1 7-15,-5 2 5 0,0 1 14 16,-3 3 20-16,0 3 16 0,-3 4 7 16,-1 1 3-16,-1 5-5 0,1 1-13 0,1 4-20 15,1 3-17-15,4 1-16 0,-1 4-23 16,3 1-39-16,5 0-62 0,1 3-83 0,3 0-112 16,2 2-241-16,5 1-236 0,1 1-101 15,4 0-9-15,0 3 45 0,4-2 93 16,0 1 234-16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1:51.347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157 0 118 0,'-12'6'229'16,"0"0"45"-16,1 3 22 0,1 2 29 15,-2 3 43-15,2 2 44 0,1 1 30 16,1 2-10-16,2 2-58 0,2 1-72 0,0 1-69 16,4 0-57-16,4 1-40 0,0 1-19 15,2 0-10-15,2 0-10 0,4 1-16 16,-1-1-13-16,5-2-8 0,-1 1-9 16,5-3-6-16,-1-2 0 0,3-2 3 0,-1-3-1 15,3-2 1-15,-1-3 0 0,1-2-3 16,-1-4-8-16,-1-3-9 0,1-2-1 0,-1-5-11 15,-1-1-3-15,1-3 0 0,-3-3-1 16,-1-1 1-16,-1-2-3 0,1-1 5 16,-5-2 4-16,1 0 4 0,-4-1 3 15,0-1 1-15,-4 0 10 0,-2 0-1 0,-3-1-2 16,-4 0-5-16,-1-1 3 0,-6 0-3 16,-2 0-3-16,-4-1-2 0,-3 2-2 15,-2 2 8-15,-5 1 10 0,-3 4 12 0,0 4 6 16,-5 3 7-16,-1 4 1 0,0 5-5 15,-2 3-12-15,2 6-18 0,0 3-25 16,1 3-37-16,5 4-50 0,2 1-76 0,3 2-102 16,5 1-217-16,5 1-272 0,2 0-122 15,6 1-37-15,3-2 30 0,0 3 77 16,6 0 209-16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1:12.457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95 39 179 0,'-5'0'234'0,"-1"0"24"0,-2 2 30 0,2 0 33 15,-2 1 23-15,2 1 16 0,-1 2 8 16,-1 2-5-16,0 0-23 0,0 4-38 15,2-1-49-15,-2 4-53 0,4 1-49 16,-1 2-36-16,3 0-17 0,0 0-14 0,2 2-7 16,4 0-5-16,0 0-4 0,1-2-2 15,5 2-8-15,2-3 1 0,4 1 1 16,1-2-2-16,3-2-3 0,-1-1 2 16,3-3-1-16,1-1-9 0,2-4-5 0,-1-1-4 15,1-2-6-15,1-4-10 0,-1-2-4 16,3-3-3-16,-3-2-4 0,0-3-5 0,-1-1-5 15,-1-3 1-15,-1-2-1 0,-3 1-1 16,-1-3-3-16,-4 1 2 0,-3-3 6 16,-3 0 2-16,-4 1 6 0,-2-1 11 15,-6 0 13-15,-4-1 6 0,-1 3 8 0,-5 1 10 16,-4 0 3-16,-3 3 0 0,-1 1-3 16,-3 3 0-16,-3 4-3 0,-3 2-6 0,0 3-6 15,-2 4-11-15,-1 2-6 0,3 3-14 16,0 2-5-16,2 5-10 0,3 0-8 15,5 2-27-15,3 3-63 0,3 1-81 16,5 0-127-16,4 1-249 0,4 0-231 0,2 0-98 16,2 2-4-16,4 0 51 0,0 0 106 15,1 1 243-15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1:27.644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174 45 33 0,'-4'-3'216'16,"-2"0"41"-16,2 1 44 0,-2-1 44 15,-2 1 28-15,0 1 19 0,1 1 3 16,-1 1-12-16,-2 1-39 0,2 1-40 16,-2 1-44-16,3 3-42 0,-3 1-42 0,2 1-29 15,0 3-7-15,0 1-4 0,3 4-3 16,-1 0-3-16,2 2-2 0,2 3-11 16,2 2-11-16,2-1-5 0,2 1-8 0,2-1-8 15,1 1-8-15,3-2-12 0,0-2-9 16,4 0-11-16,1-2-6 0,3 0-6 15,-1-4-7-15,3-1-3 0,1-3-2 16,1-2-5-16,1-2-5 0,1-5-4 0,0-1-6 16,2-1 0-16,-3-5 1 0,1-2 0 15,-1-3 1-15,0-1-2 0,-1-2 3 16,0-3-4-16,-3 0-5 0,-3-3 2 0,-3 1-2 16,-1-3-1-16,-4 0 4 0,-2-1 3 15,-4 0-1-15,-4 0-1 0,-4 0 0 0,-2 0 1 16,-2 1-2-16,-4 1-1 0,-3 1 4 15,-2 1 7-15,-5 2 5 0,0 1 14 16,-3 3 20-16,0 3 16 0,-3 4 7 16,-1 1 3-16,-1 5-5 0,1 1-13 0,1 4-20 15,1 3-17-15,4 1-16 0,-1 4-23 16,3 1-39-16,5 0-62 0,1 3-83 0,3 0-112 16,2 2-241-16,5 1-236 0,1 1-101 15,4 0-9-15,0 3 45 0,4-2 93 16,0 1 234-16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01:51.347"/>
    </inkml:context>
    <inkml:brush xml:id="br0">
      <inkml:brushProperty name="width" value="0.07938" units="cm"/>
      <inkml:brushProperty name="height" value="0.15875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157 0 118 0,'-12'6'229'16,"0"0"45"-16,1 3 22 0,1 2 29 15,-2 3 43-15,2 2 44 0,1 1 30 16,1 2-10-16,2 2-58 0,2 1-72 0,0 1-69 16,4 0-57-16,4 1-40 0,0 1-19 15,2 0-10-15,2 0-10 0,4 1-16 16,-1-1-13-16,5-2-8 0,-1 1-9 16,5-3-6-16,-1-2 0 0,3-2 3 0,-1-3-1 15,3-2 1-15,-1-3 0 0,1-2-3 16,-1-4-8-16,-1-3-9 0,1-2-1 0,-1-5-11 15,-1-1-3-15,1-3 0 0,-3-3-1 16,-1-1 1-16,-1-2-3 0,1-1 5 16,-5-2 4-16,1 0 4 0,-4-1 3 15,0-1 1-15,-4 0 10 0,-2 0-1 0,-3-1-2 16,-4 0-5-16,-1-1 3 0,-6 0-3 16,-2 0-3-16,-4-1-2 0,-3 2-2 15,-2 2 8-15,-5 1 10 0,-3 4 12 0,0 4 6 16,-5 3 7-16,-1 4 1 0,0 5-5 15,-2 3-12-15,2 6-18 0,0 3-25 16,1 3-37-16,5 4-50 0,2 1-76 0,3 2-102 16,5 1-217-16,5 1-272 0,2 0-122 15,6 1-37-15,3-2 30 0,0 3 77 16,6 0 209-16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55:29.152"/>
    </inkml:context>
    <inkml:brush xml:id="br0">
      <inkml:brushProperty name="width" value="0.07938" units="cm"/>
      <inkml:brushProperty name="height" value="0.15875" units="cm"/>
      <inkml:brushProperty name="color" value="#0070C0"/>
      <inkml:brushProperty name="tip" value="rectangle"/>
      <inkml:brushProperty name="rasterOp" value="maskPen"/>
      <inkml:brushProperty name="fitToCurve" value="1"/>
    </inkml:brush>
  </inkml:definitions>
  <inkml:trace contextRef="#ctx0" brushRef="#br0">12 396 113 0,'-4'-4'174'0,"0"0"34"0,0 2 37 15,0-1 34-15,4 3 19 0,0 3 16 16,0 1 15-16,0 2 12 0,0 3 4 0,8 6-13 16,-4 1-22-16,4 4-38 0,0 2-45 15,3 2-51-15,1 0-43 0,4 5-25 16,-1 0-16-16,5 0-1 0,-4-1-10 0,3 0-3 15,1-1-4-15,-5-4 0 0,5 2 3 16,-1-7 1-16,1-1 6 0,-1-6 8 16,1-4 7-16,-1-5 2 0,1-7-6 15,-1-8-15-15,1-11-19 0,4-6-14 0,-1-12-15 16,4-5-18-16,1-7-35 0,3-8-47 16,0-2-58-16,1-6-84 0,-1 2-201 0,0 0-257 15,-4 6-128-15,-3 3-39 0,-5 9 17 16,-3 5 54-16,-1 10 184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55:31.893"/>
    </inkml:context>
    <inkml:brush xml:id="br0">
      <inkml:brushProperty name="width" value="0.07938" units="cm"/>
      <inkml:brushProperty name="height" value="0.15875" units="cm"/>
      <inkml:brushProperty name="color" value="#0070C0"/>
      <inkml:brushProperty name="tip" value="rectangle"/>
      <inkml:brushProperty name="rasterOp" value="maskPen"/>
      <inkml:brushProperty name="fitToCurve" value="1"/>
    </inkml:brush>
  </inkml:definitions>
  <inkml:trace contextRef="#ctx0" brushRef="#br0">-1 124 154 0,'4'-6'210'0,"-4"0"23"16,0-1 20-16,0 2 25 0,4 1 36 15,-4 2 42-15,4 2 31 0,-4 2 13 16,8 5-14-16,-4 2-32 0,3 6-44 16,5 2-58-16,-4 5-48 0,8 7-37 0,-4 4-15 15,3 4-5-15,-3 3-5 0,3 1-2 16,5-1-9-16,-4 2-9 0,-1-4-13 0,-3-3-14 15,3-5-12-15,2-5-6 16,-2-3 6-16,1-5 11 0,-1-6 13 0,5-8 12 16,-5-6 2-16,1-10-10 0,-1-7-20 15,5-9-27-15,-1-8-31 0,1-4-32 0,0-5-42 16,3-5-59-16,-3-2-82 0,3 0-100 16,-3 2-212-16,-1 4-280 0,-3 3-126 15,0 4-31-15,-5 7 38 0,1 6 77 16,-4 6 205-16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55:45.029"/>
    </inkml:context>
    <inkml:brush xml:id="br0">
      <inkml:brushProperty name="width" value="0.07938" units="cm"/>
      <inkml:brushProperty name="height" value="0.15875" units="cm"/>
      <inkml:brushProperty name="color" value="#0070C0"/>
      <inkml:brushProperty name="tip" value="rectangle"/>
      <inkml:brushProperty name="rasterOp" value="maskPen"/>
      <inkml:brushProperty name="fitToCurve" value="1"/>
    </inkml:brush>
  </inkml:definitions>
  <inkml:trace contextRef="#ctx0" brushRef="#br0">0 251 54 0,'0'-2'191'0,"5"4"28"0,-5 2 41 16,3 5 42-16,5 5 37 0,0 3 25 16,4 5 11-16,-1 5-1 0,1 4-15 0,4 1-31 15,-4 4-37-15,3 1-44 0,1 1-37 16,0 0-40-16,-1 0-39 0,1-1-25 15,-1 1-21-15,1-8-17 0,0 1-17 16,-4-6-4-16,3-4 4 0,-3-5 2 0,0-3 10 16,3-7 12-16,-3-6 8 0,0-8-2 15,-1-6-11-15,1-7-13 0,-1-12-17 0,5-7-24 16,4-8-30-16,-5-9-43 0,9-5-45 16,-1-8-51-16,5 2-104 0,-5-2-196 15,5 4-205-15,-1 2-82 0,-4 7-22 16,1 6 16-16,-5 7 89 0,1 6 189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04-17T17:55:46.283"/>
    </inkml:context>
    <inkml:brush xml:id="br0">
      <inkml:brushProperty name="width" value="0.07938" units="cm"/>
      <inkml:brushProperty name="height" value="0.15875" units="cm"/>
      <inkml:brushProperty name="color" value="#0070C0"/>
      <inkml:brushProperty name="tip" value="rectangle"/>
      <inkml:brushProperty name="rasterOp" value="maskPen"/>
      <inkml:brushProperty name="fitToCurve" value="1"/>
    </inkml:brush>
  </inkml:definitions>
  <inkml:trace contextRef="#ctx0" brushRef="#br0">2 310 63 0,'-4'-9'125'0,"4"5"1"0,0-3 3 15,4 3 8-15,-4 2 18 0,4-1 17 16,0 3 24-16,-4 3 34 0,7 0 40 0,-2 5 33 16,2 2 24-16,5 3 9 0,0 8-7 15,0 1-23-15,-1 4-38 0,5 2-44 16,-1 1-39-16,1 4-36 0,0-2-27 15,-1 0-26-15,-3-1-18 0,4-1-12 0,-1-5-17 16,-3-2-10-16,4-3-4 0,-5-1 3 16,5-5 6-16,-4-4 14 0,-1-2 12 0,5-7 11 15,-4-3 1-15,4-7-2 0,-1-6-10 0,1-8-17 16,-1-7-13-16,1-6-26 0,0-7-30 16,3-6-46-16,1-6-56 0,-4-3-79 15,3-3-166-15,1 1-192 0,-5 1-154 16,1 3-53-16,-1 5 2 0,-7 6 53 0,0 4 151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11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0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0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0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52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23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25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11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A44F-6EC5-433D-8133-F901FC740056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9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22.emf"/><Relationship Id="rId3" Type="http://schemas.openxmlformats.org/officeDocument/2006/relationships/customXml" Target="../ink/ink1.xml"/><Relationship Id="rId12" Type="http://schemas.openxmlformats.org/officeDocument/2006/relationships/image" Target="../media/image19.emf"/><Relationship Id="rId17" Type="http://schemas.openxmlformats.org/officeDocument/2006/relationships/customXml" Target="../ink/ink5.xml"/><Relationship Id="rId2" Type="http://schemas.openxmlformats.org/officeDocument/2006/relationships/image" Target="../media/image2.png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.xml"/><Relationship Id="rId15" Type="http://schemas.openxmlformats.org/officeDocument/2006/relationships/customXml" Target="../ink/ink4.xml"/><Relationship Id="rId10" Type="http://schemas.openxmlformats.org/officeDocument/2006/relationships/image" Target="../media/image18.emf"/><Relationship Id="rId1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9.emf"/><Relationship Id="rId4" Type="http://schemas.openxmlformats.org/officeDocument/2006/relationships/image" Target="../media/image7.emf"/><Relationship Id="rId9" Type="http://schemas.openxmlformats.org/officeDocument/2006/relationships/customXml" Target="../ink/ink9.xml"/><Relationship Id="rId1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36.emf"/><Relationship Id="rId26" Type="http://schemas.openxmlformats.org/officeDocument/2006/relationships/image" Target="../media/image100.emf"/><Relationship Id="rId3" Type="http://schemas.openxmlformats.org/officeDocument/2006/relationships/customXml" Target="../ink/ink12.xml"/><Relationship Id="rId21" Type="http://schemas.openxmlformats.org/officeDocument/2006/relationships/customXml" Target="../ink/ink19.xml"/><Relationship Id="rId7" Type="http://schemas.openxmlformats.org/officeDocument/2006/relationships/customXml" Target="../ink/ink14.xml"/><Relationship Id="rId12" Type="http://schemas.openxmlformats.org/officeDocument/2006/relationships/image" Target="../media/image33.emf"/><Relationship Id="rId25" Type="http://schemas.openxmlformats.org/officeDocument/2006/relationships/customXml" Target="../ink/ink20.xml"/><Relationship Id="rId2" Type="http://schemas.openxmlformats.org/officeDocument/2006/relationships/image" Target="../media/image2.png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11" Type="http://schemas.openxmlformats.org/officeDocument/2006/relationships/customXml" Target="../ink/ink15.xml"/><Relationship Id="rId24" Type="http://schemas.openxmlformats.org/officeDocument/2006/relationships/image" Target="../media/image90.emf"/><Relationship Id="rId5" Type="http://schemas.openxmlformats.org/officeDocument/2006/relationships/customXml" Target="../ink/ink13.xml"/><Relationship Id="rId15" Type="http://schemas.openxmlformats.org/officeDocument/2006/relationships/customXml" Target="../ink/ink17.xml"/><Relationship Id="rId28" Type="http://schemas.openxmlformats.org/officeDocument/2006/relationships/image" Target="../media/image12.emf"/><Relationship Id="rId10" Type="http://schemas.openxmlformats.org/officeDocument/2006/relationships/image" Target="../media/image32.emf"/><Relationship Id="rId19" Type="http://schemas.openxmlformats.org/officeDocument/2006/relationships/customXml" Target="../ink/ink18.xml"/><Relationship Id="rId4" Type="http://schemas.openxmlformats.org/officeDocument/2006/relationships/image" Target="../media/image10.emf"/><Relationship Id="rId14" Type="http://schemas.openxmlformats.org/officeDocument/2006/relationships/image" Target="../media/image34.emf"/><Relationship Id="rId27" Type="http://schemas.openxmlformats.org/officeDocument/2006/relationships/customXml" Target="../ink/ink2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22.emf"/><Relationship Id="rId3" Type="http://schemas.openxmlformats.org/officeDocument/2006/relationships/customXml" Target="../ink/ink22.xml"/><Relationship Id="rId12" Type="http://schemas.openxmlformats.org/officeDocument/2006/relationships/image" Target="../media/image19.emf"/><Relationship Id="rId17" Type="http://schemas.openxmlformats.org/officeDocument/2006/relationships/customXml" Target="../ink/ink26.xml"/><Relationship Id="rId2" Type="http://schemas.openxmlformats.org/officeDocument/2006/relationships/image" Target="../media/image2.png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3.xml"/><Relationship Id="rId15" Type="http://schemas.openxmlformats.org/officeDocument/2006/relationships/customXml" Target="../ink/ink25.xml"/><Relationship Id="rId10" Type="http://schemas.openxmlformats.org/officeDocument/2006/relationships/image" Target="../media/image18.emf"/><Relationship Id="rId19" Type="http://schemas.openxmlformats.org/officeDocument/2006/relationships/image" Target="../media/image3.jpg"/><Relationship Id="rId1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r="16797"/>
          <a:stretch/>
        </p:blipFill>
        <p:spPr>
          <a:xfrm>
            <a:off x="-179002" y="0"/>
            <a:ext cx="12494723" cy="6923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79001" y="2359428"/>
            <a:ext cx="6101679" cy="2387600"/>
          </a:xfrm>
        </p:spPr>
        <p:txBody>
          <a:bodyPr/>
          <a:lstStyle/>
          <a:p>
            <a:r>
              <a:rPr lang="ru-RU" dirty="0" smtClean="0"/>
              <a:t>Супер-помощник ОГЭ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700162" y="4897268"/>
            <a:ext cx="9144000" cy="1655762"/>
          </a:xfrm>
        </p:spPr>
        <p:txBody>
          <a:bodyPr/>
          <a:lstStyle/>
          <a:p>
            <a:r>
              <a:rPr lang="ru-RU" dirty="0" smtClean="0"/>
              <a:t>Филиппова Галя</a:t>
            </a:r>
          </a:p>
          <a:p>
            <a:r>
              <a:rPr lang="ru-RU" dirty="0" err="1" smtClean="0"/>
              <a:t>Вишнепольская</a:t>
            </a:r>
            <a:r>
              <a:rPr lang="ru-RU" dirty="0" smtClean="0"/>
              <a:t> Кира</a:t>
            </a:r>
          </a:p>
        </p:txBody>
      </p:sp>
    </p:spTree>
    <p:extLst>
      <p:ext uri="{BB962C8B-B14F-4D97-AF65-F5344CB8AC3E}">
        <p14:creationId xmlns:p14="http://schemas.microsoft.com/office/powerpoint/2010/main" val="41677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задача и идея: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74498"/>
            <a:ext cx="2851312" cy="2836824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6842760" y="198417"/>
            <a:ext cx="1630680" cy="1492271"/>
          </a:xfrm>
        </p:spPr>
      </p:pic>
      <p:sp>
        <p:nvSpPr>
          <p:cNvPr id="14" name="Прямоугольник 13"/>
          <p:cNvSpPr/>
          <p:nvPr/>
        </p:nvSpPr>
        <p:spPr>
          <a:xfrm>
            <a:off x="838200" y="1290320"/>
            <a:ext cx="6578600" cy="51436"/>
          </a:xfrm>
          <a:prstGeom prst="rect">
            <a:avLst/>
          </a:prstGeom>
          <a:solidFill>
            <a:srgbClr val="00B0F0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8464" y="1804035"/>
            <a:ext cx="629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</a:t>
            </a:r>
            <a:r>
              <a:rPr lang="ru-RU" dirty="0" err="1" smtClean="0"/>
              <a:t>телеграм</a:t>
            </a:r>
            <a:r>
              <a:rPr lang="ru-RU" dirty="0" smtClean="0"/>
              <a:t> бота для помощи в подготовке к ОГЭ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95039" y="2139556"/>
            <a:ext cx="61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Возможность проверить свои знания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Рукописный ввод 48"/>
              <p14:cNvContentPartPr/>
              <p14:nvPr/>
            </p14:nvContentPartPr>
            <p14:xfrm>
              <a:off x="797220" y="1904821"/>
              <a:ext cx="182520" cy="167760"/>
            </p14:xfrm>
          </p:contentPart>
        </mc:Choice>
        <mc:Fallback xmlns="">
          <p:pic>
            <p:nvPicPr>
              <p:cNvPr id="49" name="Рукописный ввод 4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5340" y="1867021"/>
                <a:ext cx="210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Рукописный ввод 51"/>
              <p14:cNvContentPartPr/>
              <p14:nvPr/>
            </p14:nvContentPartPr>
            <p14:xfrm>
              <a:off x="793440" y="3165345"/>
              <a:ext cx="193320" cy="184690"/>
            </p14:xfrm>
          </p:contentPart>
        </mc:Choice>
        <mc:Fallback xmlns="">
          <p:pic>
            <p:nvPicPr>
              <p:cNvPr id="52" name="Рукописный ввод 5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9120" y="3130783"/>
                <a:ext cx="212400" cy="245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Рукописный ввод 54"/>
              <p14:cNvContentPartPr/>
              <p14:nvPr/>
            </p14:nvContentPartPr>
            <p14:xfrm>
              <a:off x="798840" y="2248540"/>
              <a:ext cx="179280" cy="138960"/>
            </p14:xfrm>
          </p:contentPart>
        </mc:Choice>
        <mc:Fallback xmlns="">
          <p:pic>
            <p:nvPicPr>
              <p:cNvPr id="55" name="Рукописный ввод 5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4110" y="2211197"/>
                <a:ext cx="211256" cy="21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7" name="Рукописный ввод 56"/>
              <p14:cNvContentPartPr/>
              <p14:nvPr/>
            </p14:nvContentPartPr>
            <p14:xfrm>
              <a:off x="793440" y="2555159"/>
              <a:ext cx="184680" cy="156600"/>
            </p14:xfrm>
          </p:contentPart>
        </mc:Choice>
        <mc:Fallback xmlns="">
          <p:pic>
            <p:nvPicPr>
              <p:cNvPr id="57" name="Рукописный ввод 5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640" y="2516279"/>
                <a:ext cx="214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Рукописный ввод 60"/>
              <p14:cNvContentPartPr/>
              <p14:nvPr/>
            </p14:nvContentPartPr>
            <p14:xfrm>
              <a:off x="797040" y="2844615"/>
              <a:ext cx="198000" cy="174960"/>
            </p14:xfrm>
          </p:contentPart>
        </mc:Choice>
        <mc:Fallback xmlns="">
          <p:pic>
            <p:nvPicPr>
              <p:cNvPr id="61" name="Рукописный ввод 6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8760" y="2813000"/>
                <a:ext cx="223920" cy="240345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/>
          <p:cNvSpPr txBox="1"/>
          <p:nvPr/>
        </p:nvSpPr>
        <p:spPr>
          <a:xfrm>
            <a:off x="992648" y="2458112"/>
            <a:ext cx="61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Посмотреть теорию по интересующей теме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995725" y="2753886"/>
            <a:ext cx="61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Удобный и понятный интерфейс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37753" y="3072442"/>
            <a:ext cx="61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 выбор предлагается 4 популярных предмета на ОГЭ</a:t>
            </a:r>
            <a:endParaRPr lang="ru-RU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847207" y="36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Основная задача и идея:</a:t>
            </a:r>
            <a:endParaRPr lang="ru-RU" dirty="0"/>
          </a:p>
        </p:txBody>
      </p:sp>
      <p:pic>
        <p:nvPicPr>
          <p:cNvPr id="24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6851767" y="196405"/>
            <a:ext cx="1630680" cy="1492271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847207" y="1288308"/>
            <a:ext cx="6578600" cy="51436"/>
          </a:xfrm>
          <a:prstGeom prst="rect">
            <a:avLst/>
          </a:prstGeom>
          <a:solidFill>
            <a:srgbClr val="00B0F0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0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проекта:</a:t>
            </a:r>
            <a:endParaRPr lang="ru-RU" dirty="0"/>
          </a:p>
        </p:txBody>
      </p:sp>
      <p:pic>
        <p:nvPicPr>
          <p:cNvPr id="5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5638800" y="198417"/>
            <a:ext cx="1635760" cy="14922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290320"/>
            <a:ext cx="5400000" cy="51436"/>
          </a:xfrm>
          <a:prstGeom prst="rect">
            <a:avLst/>
          </a:prstGeom>
          <a:solidFill>
            <a:srgbClr val="00B0F0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8314" y="2048295"/>
            <a:ext cx="50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для команд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/>
              <p14:cNvContentPartPr/>
              <p14:nvPr/>
            </p14:nvContentPartPr>
            <p14:xfrm>
              <a:off x="1564554" y="2405619"/>
              <a:ext cx="253440" cy="28692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4114" y="2396968"/>
                <a:ext cx="268200" cy="330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Рукописный ввод 17"/>
              <p14:cNvContentPartPr/>
              <p14:nvPr/>
            </p14:nvContentPartPr>
            <p14:xfrm>
              <a:off x="1545834" y="3196285"/>
              <a:ext cx="207360" cy="219600"/>
            </p14:xfrm>
          </p:contentPart>
        </mc:Choice>
        <mc:Fallback xmlns="">
          <p:pic>
            <p:nvPicPr>
              <p:cNvPr id="18" name="Рукописный ввод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9703" y="3187645"/>
                <a:ext cx="217818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Рукописный ввод 21"/>
              <p14:cNvContentPartPr/>
              <p14:nvPr/>
            </p14:nvContentPartPr>
            <p14:xfrm>
              <a:off x="1551309" y="3576307"/>
              <a:ext cx="225720" cy="291600"/>
            </p14:xfrm>
          </p:contentPart>
        </mc:Choice>
        <mc:Fallback xmlns="">
          <p:pic>
            <p:nvPicPr>
              <p:cNvPr id="22" name="Рукописный ввод 2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6982" y="3568747"/>
                <a:ext cx="234013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/>
              <p14:cNvContentPartPr/>
              <p14:nvPr/>
            </p14:nvContentPartPr>
            <p14:xfrm>
              <a:off x="1540533" y="4176748"/>
              <a:ext cx="199080" cy="255960"/>
            </p14:xfrm>
          </p:contentPart>
        </mc:Choice>
        <mc:Fallback xmlns="">
          <p:pic>
            <p:nvPicPr>
              <p:cNvPr id="23" name="Рукописный ввод 2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5861" y="4167748"/>
                <a:ext cx="208064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/>
              <p14:cNvContentPartPr/>
              <p14:nvPr/>
            </p14:nvContentPartPr>
            <p14:xfrm>
              <a:off x="1551015" y="2800398"/>
              <a:ext cx="191880" cy="231120"/>
            </p14:xfrm>
          </p:contentPart>
        </mc:Choice>
        <mc:Fallback xmlns="">
          <p:pic>
            <p:nvPicPr>
              <p:cNvPr id="24" name="Рукописный ввод 2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3095" y="2792490"/>
                <a:ext cx="203760" cy="271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Рукописный ввод 24"/>
              <p14:cNvContentPartPr/>
              <p14:nvPr/>
            </p14:nvContentPartPr>
            <p14:xfrm>
              <a:off x="1551015" y="2048295"/>
              <a:ext cx="224280" cy="302760"/>
            </p14:xfrm>
          </p:contentPart>
        </mc:Choice>
        <mc:Fallback xmlns="">
          <p:pic>
            <p:nvPicPr>
              <p:cNvPr id="25" name="Рукописный ввод 2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42015" y="2041095"/>
                <a:ext cx="236880" cy="345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1768314" y="2391060"/>
            <a:ext cx="50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ConversationHandler</a:t>
            </a:r>
            <a:endParaRPr lang="ru-R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74449" y="2748546"/>
            <a:ext cx="50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ReplyKeyboardMarkup</a:t>
            </a:r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763634" y="3132159"/>
            <a:ext cx="50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MessageHandler</a:t>
            </a:r>
            <a:endParaRPr lang="ru-R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774449" y="3582075"/>
            <a:ext cx="56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update, </a:t>
            </a:r>
            <a:r>
              <a:rPr lang="en-US" dirty="0" smtClean="0"/>
              <a:t>context</a:t>
            </a:r>
            <a:r>
              <a:rPr lang="ru-RU" dirty="0" smtClean="0"/>
              <a:t>, </a:t>
            </a:r>
            <a:r>
              <a:rPr lang="en-US" dirty="0" err="1"/>
              <a:t>user_data</a:t>
            </a:r>
            <a:endParaRPr lang="ru-RU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774449" y="3994240"/>
            <a:ext cx="551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send_message</a:t>
            </a:r>
            <a:r>
              <a:rPr lang="ru-RU" dirty="0" smtClean="0"/>
              <a:t>, </a:t>
            </a:r>
            <a:r>
              <a:rPr lang="en-US" dirty="0" err="1" smtClean="0"/>
              <a:t>send_document</a:t>
            </a:r>
            <a:r>
              <a:rPr lang="ru-RU" dirty="0" smtClean="0"/>
              <a:t>, </a:t>
            </a:r>
            <a:r>
              <a:rPr lang="en-US" dirty="0" err="1"/>
              <a:t>parse_mode</a:t>
            </a:r>
            <a:r>
              <a:rPr lang="en-US" dirty="0"/>
              <a:t>='MarkdownV2'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97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проекта:</a:t>
            </a:r>
            <a:endParaRPr lang="ru-RU" dirty="0"/>
          </a:p>
        </p:txBody>
      </p:sp>
      <p:pic>
        <p:nvPicPr>
          <p:cNvPr id="5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5638800" y="198417"/>
            <a:ext cx="1635760" cy="14922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290320"/>
            <a:ext cx="5400000" cy="51436"/>
          </a:xfrm>
          <a:prstGeom prst="rect">
            <a:avLst/>
          </a:prstGeom>
          <a:solidFill>
            <a:srgbClr val="00B0F0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Рукописный ввод 10"/>
              <p14:cNvContentPartPr/>
              <p14:nvPr/>
            </p14:nvContentPartPr>
            <p14:xfrm>
              <a:off x="1031241" y="1847491"/>
              <a:ext cx="317520" cy="421920"/>
            </p14:xfrm>
          </p:contentPart>
        </mc:Choice>
        <mc:Fallback xmlns="">
          <p:pic>
            <p:nvPicPr>
              <p:cNvPr id="11" name="Рукописный ввод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961" y="1815091"/>
                <a:ext cx="33336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/>
              <p14:cNvContentPartPr/>
              <p14:nvPr/>
            </p14:nvContentPartPr>
            <p14:xfrm>
              <a:off x="2978640" y="2834610"/>
              <a:ext cx="257040" cy="401040"/>
            </p14:xfrm>
          </p:contentPart>
        </mc:Choice>
        <mc:Fallback xmlns="">
          <p:pic>
            <p:nvPicPr>
              <p:cNvPr id="15" name="Рукописный ввод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2280" y="2806530"/>
                <a:ext cx="300600" cy="4647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Овал 19"/>
          <p:cNvSpPr/>
          <p:nvPr/>
        </p:nvSpPr>
        <p:spPr>
          <a:xfrm>
            <a:off x="819338" y="1724169"/>
            <a:ext cx="686246" cy="676904"/>
          </a:xfrm>
          <a:prstGeom prst="ellipse">
            <a:avLst/>
          </a:prstGeom>
          <a:noFill/>
          <a:ln w="571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165BB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2737910" y="2696678"/>
            <a:ext cx="686246" cy="676904"/>
          </a:xfrm>
          <a:prstGeom prst="ellipse">
            <a:avLst/>
          </a:prstGeom>
          <a:noFill/>
          <a:ln w="571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165B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36299" y="2125046"/>
            <a:ext cx="126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/</a:t>
            </a:r>
            <a:r>
              <a:rPr lang="en-US" dirty="0" smtClean="0"/>
              <a:t>start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84294" y="2935511"/>
            <a:ext cx="1562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Русский</a:t>
            </a:r>
          </a:p>
          <a:p>
            <a:pPr algn="ctr"/>
            <a:r>
              <a:rPr lang="ru-RU" dirty="0" smtClean="0"/>
              <a:t>Физика</a:t>
            </a:r>
          </a:p>
          <a:p>
            <a:pPr algn="ctr"/>
            <a:r>
              <a:rPr lang="ru-RU" dirty="0" smtClean="0"/>
              <a:t>Английский</a:t>
            </a:r>
          </a:p>
          <a:p>
            <a:pPr algn="ctr"/>
            <a:r>
              <a:rPr lang="ru-RU" dirty="0" smtClean="0"/>
              <a:t>Математика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92976" y="3297719"/>
            <a:ext cx="1604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Тест</a:t>
            </a:r>
          </a:p>
          <a:p>
            <a:pPr algn="ctr"/>
            <a:r>
              <a:rPr lang="ru-RU" dirty="0" smtClean="0"/>
              <a:t>Теория</a:t>
            </a:r>
          </a:p>
          <a:p>
            <a:pPr algn="ctr"/>
            <a:r>
              <a:rPr lang="ru-RU" dirty="0" smtClean="0"/>
              <a:t>(+</a:t>
            </a:r>
            <a:r>
              <a:rPr lang="ru-RU" dirty="0" err="1" smtClean="0"/>
              <a:t>Доп</a:t>
            </a:r>
            <a:r>
              <a:rPr lang="ru-RU" dirty="0" smtClean="0"/>
              <a:t> пункты)</a:t>
            </a:r>
          </a:p>
          <a:p>
            <a:pPr algn="ctr"/>
            <a:r>
              <a:rPr lang="ru-RU" dirty="0" smtClean="0"/>
              <a:t>Возврат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Рукописный ввод 50"/>
              <p14:cNvContentPartPr/>
              <p14:nvPr/>
            </p14:nvContentPartPr>
            <p14:xfrm>
              <a:off x="5015227" y="3245006"/>
              <a:ext cx="169771" cy="371128"/>
            </p14:xfrm>
          </p:contentPart>
        </mc:Choice>
        <mc:Fallback xmlns="">
          <p:pic>
            <p:nvPicPr>
              <p:cNvPr id="51" name="Рукописный ввод 5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90049" y="3218728"/>
                <a:ext cx="229119" cy="433763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Овал 51"/>
          <p:cNvSpPr/>
          <p:nvPr/>
        </p:nvSpPr>
        <p:spPr>
          <a:xfrm>
            <a:off x="4756915" y="3113509"/>
            <a:ext cx="686246" cy="676904"/>
          </a:xfrm>
          <a:prstGeom prst="ellipse">
            <a:avLst/>
          </a:prstGeom>
          <a:noFill/>
          <a:ln w="571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165B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Рукописный ввод 54"/>
              <p14:cNvContentPartPr/>
              <p14:nvPr/>
            </p14:nvContentPartPr>
            <p14:xfrm>
              <a:off x="4342969" y="2458613"/>
              <a:ext cx="1546062" cy="753051"/>
            </p14:xfrm>
          </p:contentPart>
        </mc:Choice>
        <mc:Fallback xmlns="">
          <p:pic>
            <p:nvPicPr>
              <p:cNvPr id="55" name="Рукописный ввод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3250" y="2430896"/>
                <a:ext cx="1564420" cy="813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Рукописный ввод 62"/>
              <p14:cNvContentPartPr/>
              <p14:nvPr/>
            </p14:nvContentPartPr>
            <p14:xfrm>
              <a:off x="7638231" y="1993830"/>
              <a:ext cx="234720" cy="237240"/>
            </p14:xfrm>
          </p:contentPart>
        </mc:Choice>
        <mc:Fallback xmlns="">
          <p:pic>
            <p:nvPicPr>
              <p:cNvPr id="63" name="Рукописный ввод 6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29231" y="1970790"/>
                <a:ext cx="273600" cy="2793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Овал 69"/>
          <p:cNvSpPr/>
          <p:nvPr/>
        </p:nvSpPr>
        <p:spPr>
          <a:xfrm>
            <a:off x="8003494" y="1979374"/>
            <a:ext cx="686246" cy="676904"/>
          </a:xfrm>
          <a:prstGeom prst="ellipse">
            <a:avLst/>
          </a:prstGeom>
          <a:noFill/>
          <a:ln w="571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165BB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00671" y="2160354"/>
            <a:ext cx="29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каждом предмете своё)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1" name="Рукописный ввод 80"/>
              <p14:cNvContentPartPr/>
              <p14:nvPr/>
            </p14:nvContentPartPr>
            <p14:xfrm>
              <a:off x="6710511" y="2125046"/>
              <a:ext cx="1162440" cy="1338480"/>
            </p14:xfrm>
          </p:contentPart>
        </mc:Choice>
        <mc:Fallback xmlns="">
          <p:pic>
            <p:nvPicPr>
              <p:cNvPr id="81" name="Рукописный ввод 8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83151" y="2084366"/>
                <a:ext cx="1216440" cy="13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5" name="Рукописный ввод 94"/>
              <p14:cNvContentPartPr/>
              <p14:nvPr/>
            </p14:nvContentPartPr>
            <p14:xfrm>
              <a:off x="2519498" y="1909277"/>
              <a:ext cx="883080" cy="647280"/>
            </p14:xfrm>
          </p:contentPart>
        </mc:Choice>
        <mc:Fallback xmlns="">
          <p:pic>
            <p:nvPicPr>
              <p:cNvPr id="95" name="Рукописный ввод 9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06178" y="1885517"/>
                <a:ext cx="92412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Рукописный ввод 9"/>
              <p14:cNvContentPartPr/>
              <p14:nvPr/>
            </p14:nvContentPartPr>
            <p14:xfrm>
              <a:off x="6622635" y="3340875"/>
              <a:ext cx="163800" cy="10728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13635" y="3333675"/>
                <a:ext cx="1972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Рукописный ввод 13"/>
              <p14:cNvContentPartPr/>
              <p14:nvPr/>
            </p14:nvContentPartPr>
            <p14:xfrm>
              <a:off x="8207810" y="2106104"/>
              <a:ext cx="241200" cy="412200"/>
            </p14:xfrm>
          </p:contentPart>
        </mc:Choice>
        <mc:Fallback xmlns="">
          <p:pic>
            <p:nvPicPr>
              <p:cNvPr id="14" name="Рукописный ввод 1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00250" y="2078744"/>
                <a:ext cx="2797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Рукописный ввод 27"/>
              <p14:cNvContentPartPr/>
              <p14:nvPr/>
            </p14:nvContentPartPr>
            <p14:xfrm rot="2542355">
              <a:off x="4885031" y="4377665"/>
              <a:ext cx="509805" cy="240765"/>
            </p14:xfrm>
          </p:contentPart>
        </mc:Choice>
        <mc:Fallback xmlns="">
          <p:pic>
            <p:nvPicPr>
              <p:cNvPr id="28" name="Рукописный ввод 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rot="2542355">
                <a:off x="4873510" y="4371547"/>
                <a:ext cx="526366" cy="2594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нашей работы: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919137" y="4574499"/>
            <a:ext cx="2851312" cy="28368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8465" y="1804035"/>
            <a:ext cx="54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телеграмм бота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95039" y="2139556"/>
            <a:ext cx="61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Добавление тестов по каждому предмету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Рукописный ввод 48"/>
              <p14:cNvContentPartPr/>
              <p14:nvPr/>
            </p14:nvContentPartPr>
            <p14:xfrm>
              <a:off x="797220" y="1904821"/>
              <a:ext cx="182520" cy="167760"/>
            </p14:xfrm>
          </p:contentPart>
        </mc:Choice>
        <mc:Fallback xmlns="">
          <p:pic>
            <p:nvPicPr>
              <p:cNvPr id="49" name="Рукописный ввод 4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5340" y="1867021"/>
                <a:ext cx="210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Рукописный ввод 51"/>
              <p14:cNvContentPartPr/>
              <p14:nvPr/>
            </p14:nvContentPartPr>
            <p14:xfrm>
              <a:off x="793440" y="3165345"/>
              <a:ext cx="193320" cy="184690"/>
            </p14:xfrm>
          </p:contentPart>
        </mc:Choice>
        <mc:Fallback xmlns="">
          <p:pic>
            <p:nvPicPr>
              <p:cNvPr id="52" name="Рукописный ввод 5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9120" y="3130783"/>
                <a:ext cx="212400" cy="245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Рукописный ввод 54"/>
              <p14:cNvContentPartPr/>
              <p14:nvPr/>
            </p14:nvContentPartPr>
            <p14:xfrm>
              <a:off x="798840" y="2248540"/>
              <a:ext cx="179280" cy="138960"/>
            </p14:xfrm>
          </p:contentPart>
        </mc:Choice>
        <mc:Fallback xmlns="">
          <p:pic>
            <p:nvPicPr>
              <p:cNvPr id="55" name="Рукописный ввод 5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4110" y="2211197"/>
                <a:ext cx="211256" cy="21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7" name="Рукописный ввод 56"/>
              <p14:cNvContentPartPr/>
              <p14:nvPr/>
            </p14:nvContentPartPr>
            <p14:xfrm>
              <a:off x="793440" y="2555159"/>
              <a:ext cx="184680" cy="156600"/>
            </p14:xfrm>
          </p:contentPart>
        </mc:Choice>
        <mc:Fallback xmlns="">
          <p:pic>
            <p:nvPicPr>
              <p:cNvPr id="57" name="Рукописный ввод 5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640" y="2516279"/>
                <a:ext cx="214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Рукописный ввод 60"/>
              <p14:cNvContentPartPr/>
              <p14:nvPr/>
            </p14:nvContentPartPr>
            <p14:xfrm>
              <a:off x="797040" y="2844615"/>
              <a:ext cx="198000" cy="174960"/>
            </p14:xfrm>
          </p:contentPart>
        </mc:Choice>
        <mc:Fallback xmlns="">
          <p:pic>
            <p:nvPicPr>
              <p:cNvPr id="61" name="Рукописный ввод 6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8760" y="2813000"/>
                <a:ext cx="223920" cy="240345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/>
          <p:cNvSpPr txBox="1"/>
          <p:nvPr/>
        </p:nvSpPr>
        <p:spPr>
          <a:xfrm>
            <a:off x="1003249" y="2449496"/>
            <a:ext cx="61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</a:t>
            </a:r>
            <a:r>
              <a:rPr lang="ru-RU" dirty="0" smtClean="0"/>
              <a:t>теории </a:t>
            </a:r>
            <a:r>
              <a:rPr lang="ru-RU" dirty="0"/>
              <a:t>по каждому предмету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5725" y="2745177"/>
            <a:ext cx="610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переводчика в разделе английского языка</a:t>
            </a:r>
            <a:endParaRPr lang="ru-RU" dirty="0"/>
          </a:p>
        </p:txBody>
      </p:sp>
      <p:pic>
        <p:nvPicPr>
          <p:cNvPr id="24" name="Объект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5667396" y="196405"/>
            <a:ext cx="1630680" cy="1492271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847207" y="1288308"/>
            <a:ext cx="5400000" cy="51436"/>
          </a:xfrm>
          <a:prstGeom prst="rect">
            <a:avLst/>
          </a:prstGeom>
          <a:solidFill>
            <a:srgbClr val="00B0F0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03249" y="3060944"/>
            <a:ext cx="4324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Добавление скрытого текста в пояснении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083" y="1276"/>
            <a:ext cx="3573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117</Words>
  <Application>Microsoft Office PowerPoint</Application>
  <PresentationFormat>Широкоэкранный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Супер-помощник ОГЭ</vt:lpstr>
      <vt:lpstr>Основная задача и идея:</vt:lpstr>
      <vt:lpstr>Реализация проекта:</vt:lpstr>
      <vt:lpstr>Реализация проекта:</vt:lpstr>
      <vt:lpstr>Этапы нашей работы: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Статистический анализ текста</dc:title>
  <dc:creator>Галина</dc:creator>
  <cp:lastModifiedBy>Галина</cp:lastModifiedBy>
  <cp:revision>61</cp:revision>
  <dcterms:created xsi:type="dcterms:W3CDTF">2022-12-13T13:42:47Z</dcterms:created>
  <dcterms:modified xsi:type="dcterms:W3CDTF">2023-04-29T05:37:18Z</dcterms:modified>
</cp:coreProperties>
</file>