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0FF"/>
    <a:srgbClr val="90C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11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90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20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0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18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52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23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25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A44F-6EC5-433D-8133-F901FC74005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11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A44F-6EC5-433D-8133-F901FC74005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F7B9-0C23-4476-99E3-E827D1F55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59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7" y="0"/>
            <a:ext cx="12308114" cy="6923314"/>
          </a:xfrm>
          <a:prstGeom prst="rect">
            <a:avLst/>
          </a:prstGeom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13025"/>
            <a:ext cx="5756366" cy="2387600"/>
          </a:xfrm>
        </p:spPr>
        <p:txBody>
          <a:bodyPr/>
          <a:lstStyle/>
          <a:p>
            <a:r>
              <a:rPr lang="ru-RU" dirty="0" smtClean="0"/>
              <a:t>Статистический анализ текста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693817" y="3900625"/>
            <a:ext cx="9144000" cy="1655762"/>
          </a:xfrm>
        </p:spPr>
        <p:txBody>
          <a:bodyPr/>
          <a:lstStyle/>
          <a:p>
            <a:r>
              <a:rPr lang="ru-RU" dirty="0" smtClean="0"/>
              <a:t>Филиппова Галина 9-9-С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7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задача проекта:</a:t>
            </a:r>
            <a:endParaRPr lang="ru-RU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773512" y="4584658"/>
            <a:ext cx="2851312" cy="2836824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6837680" y="198417"/>
            <a:ext cx="1635760" cy="1492271"/>
          </a:xfrm>
        </p:spPr>
      </p:pic>
      <p:sp>
        <p:nvSpPr>
          <p:cNvPr id="14" name="Прямоугольник 13"/>
          <p:cNvSpPr/>
          <p:nvPr/>
        </p:nvSpPr>
        <p:spPr>
          <a:xfrm>
            <a:off x="838200" y="1290320"/>
            <a:ext cx="6578600" cy="51436"/>
          </a:xfrm>
          <a:prstGeom prst="rect">
            <a:avLst/>
          </a:prstGeom>
          <a:solidFill>
            <a:srgbClr val="94D0FF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137" r="71742" b="58460"/>
          <a:stretch/>
        </p:blipFill>
        <p:spPr>
          <a:xfrm>
            <a:off x="2466275" y="1297810"/>
            <a:ext cx="2197101" cy="19839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92156" y="2018054"/>
            <a:ext cx="544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Сделать анализ текста при помощи статистики использованных букв и слов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53" t="25084" r="22106" b="52078"/>
          <a:stretch/>
        </p:blipFill>
        <p:spPr>
          <a:xfrm>
            <a:off x="167639" y="2987040"/>
            <a:ext cx="1473200" cy="1473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41120" y="3400474"/>
            <a:ext cx="443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Какие гласные чаще всего используются </a:t>
            </a:r>
          </a:p>
          <a:p>
            <a:r>
              <a:rPr lang="ru-RU" dirty="0" smtClean="0"/>
              <a:t>в текстах авторов? А какие – каждый день?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7" t="15353" r="48541" b="58175"/>
          <a:stretch/>
        </p:blipFill>
        <p:spPr>
          <a:xfrm>
            <a:off x="5382153" y="4039577"/>
            <a:ext cx="1455527" cy="148463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593840" y="4458730"/>
            <a:ext cx="398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Анализ гласных (а/о) в тексте и вывод об их различии в слогах слов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40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Реализация проекта:</a:t>
            </a:r>
            <a:endParaRPr lang="ru-RU" dirty="0"/>
          </a:p>
        </p:txBody>
      </p:sp>
      <p:pic>
        <p:nvPicPr>
          <p:cNvPr id="5" name="Объект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5638800" y="198417"/>
            <a:ext cx="1635760" cy="14922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290320"/>
            <a:ext cx="5400000" cy="51436"/>
          </a:xfrm>
          <a:prstGeom prst="rect">
            <a:avLst/>
          </a:prstGeom>
          <a:solidFill>
            <a:srgbClr val="94D0FF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773512" y="4584658"/>
            <a:ext cx="2851312" cy="28368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53" t="25084" r="22106" b="52078"/>
          <a:stretch/>
        </p:blipFill>
        <p:spPr>
          <a:xfrm>
            <a:off x="559525" y="1690688"/>
            <a:ext cx="1473200" cy="147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3005" y="2104122"/>
            <a:ext cx="5390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Три класса, отвечающие за </a:t>
            </a:r>
          </a:p>
          <a:p>
            <a:r>
              <a:rPr lang="ru-RU" dirty="0" smtClean="0"/>
              <a:t>1) создание основного окна (с вводом текста)</a:t>
            </a:r>
          </a:p>
          <a:p>
            <a:r>
              <a:rPr lang="ru-RU" dirty="0" smtClean="0"/>
              <a:t>2) открытие второго окна с анализом</a:t>
            </a:r>
          </a:p>
          <a:p>
            <a:r>
              <a:rPr lang="ru-RU" dirty="0" smtClean="0"/>
              <a:t>3) Окно с базой данных с готовой аналитикой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004" y="3207990"/>
            <a:ext cx="539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 </a:t>
            </a:r>
            <a:r>
              <a:rPr lang="ru-RU" dirty="0" smtClean="0"/>
              <a:t>Функции </a:t>
            </a:r>
            <a:r>
              <a:rPr lang="ru-RU" dirty="0" smtClean="0"/>
              <a:t>для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22997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 Получилось сделать анализ текста по разным направлениям</a:t>
            </a:r>
          </a:p>
          <a:p>
            <a:pPr marL="0" indent="0">
              <a:buNone/>
            </a:pPr>
            <a:r>
              <a:rPr lang="ru-RU" dirty="0" smtClean="0"/>
              <a:t>(топ слов и их количество, анализ гласных)</a:t>
            </a:r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Улучшить вывод </a:t>
            </a:r>
            <a:r>
              <a:rPr lang="ru-RU" dirty="0" smtClean="0"/>
              <a:t>топ-слов (например, только самостоятельные части речи)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Добавить анализ по предложениям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2" t="-2667" r="-499" b="57778"/>
          <a:stretch/>
        </p:blipFill>
        <p:spPr>
          <a:xfrm rot="7342005">
            <a:off x="9773512" y="4584658"/>
            <a:ext cx="2851312" cy="2836824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 и улучшение проекта:</a:t>
            </a:r>
            <a:endParaRPr lang="ru-RU" dirty="0"/>
          </a:p>
        </p:txBody>
      </p:sp>
      <p:pic>
        <p:nvPicPr>
          <p:cNvPr id="6" name="Объект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0397" r="43434" b="52611"/>
          <a:stretch/>
        </p:blipFill>
        <p:spPr>
          <a:xfrm>
            <a:off x="8178800" y="198417"/>
            <a:ext cx="1635760" cy="149227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38200" y="1290320"/>
            <a:ext cx="7920000" cy="51436"/>
          </a:xfrm>
          <a:prstGeom prst="rect">
            <a:avLst/>
          </a:prstGeom>
          <a:solidFill>
            <a:srgbClr val="94D0FF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127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Тема Office</vt:lpstr>
      <vt:lpstr>Статистический анализ текста</vt:lpstr>
      <vt:lpstr>Основная задача проекта:</vt:lpstr>
      <vt:lpstr>Реализация проекта:</vt:lpstr>
      <vt:lpstr>Результат и улучшение проекта: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Статистический анализ текста</dc:title>
  <dc:creator>Галина</dc:creator>
  <cp:lastModifiedBy>Галина</cp:lastModifiedBy>
  <cp:revision>11</cp:revision>
  <dcterms:created xsi:type="dcterms:W3CDTF">2022-12-13T13:42:47Z</dcterms:created>
  <dcterms:modified xsi:type="dcterms:W3CDTF">2023-01-02T16:27:27Z</dcterms:modified>
</cp:coreProperties>
</file>