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777"/>
    <a:srgbClr val="C1FFA6"/>
    <a:srgbClr val="94D0FF"/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11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0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0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0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18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52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23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25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11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A44F-6EC5-433D-8133-F901FC740056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59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1" y="0"/>
            <a:ext cx="12989432" cy="6923314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21023" y="1513025"/>
            <a:ext cx="5756366" cy="2387600"/>
          </a:xfrm>
        </p:spPr>
        <p:txBody>
          <a:bodyPr/>
          <a:lstStyle/>
          <a:p>
            <a:r>
              <a:rPr lang="en-US" dirty="0"/>
              <a:t>Dungeon cards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801393" y="3900625"/>
            <a:ext cx="9144000" cy="1655762"/>
          </a:xfrm>
        </p:spPr>
        <p:txBody>
          <a:bodyPr/>
          <a:lstStyle/>
          <a:p>
            <a:r>
              <a:rPr lang="ru-RU" dirty="0" smtClean="0"/>
              <a:t>Или карты из подземелья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529" y="155665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задача и идея: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6842760" y="198417"/>
            <a:ext cx="1630680" cy="1492271"/>
          </a:xfrm>
        </p:spPr>
      </p:pic>
      <p:sp>
        <p:nvSpPr>
          <p:cNvPr id="14" name="Прямоугольник 13"/>
          <p:cNvSpPr/>
          <p:nvPr/>
        </p:nvSpPr>
        <p:spPr>
          <a:xfrm>
            <a:off x="838200" y="1290320"/>
            <a:ext cx="6578600" cy="51436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792156" y="2018054"/>
            <a:ext cx="54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игру с взаимодействием разных героев 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889760" y="3430954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Герои (монстры подземелья) сражаются </a:t>
            </a:r>
          </a:p>
          <a:p>
            <a:r>
              <a:rPr lang="ru-RU" dirty="0" smtClean="0"/>
              <a:t>с главным рыцарем/кактусом/волшебницей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593840" y="4809250"/>
            <a:ext cx="398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 сражение с другими героями главный теряет жизни, но может восстановить, используя специальные эликсиры 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13" y="4473525"/>
            <a:ext cx="1451374" cy="14513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68" y="1435428"/>
            <a:ext cx="1337388" cy="13373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944494"/>
            <a:ext cx="1405889" cy="14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проекта:</a:t>
            </a:r>
            <a:endParaRPr lang="ru-RU" dirty="0"/>
          </a:p>
        </p:txBody>
      </p:sp>
      <p:pic>
        <p:nvPicPr>
          <p:cNvPr id="5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5638800" y="198417"/>
            <a:ext cx="1635760" cy="14922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290320"/>
            <a:ext cx="5400000" cy="51436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3005" y="2104122"/>
            <a:ext cx="5094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Класс основного героя, который ходит по доске</a:t>
            </a:r>
          </a:p>
          <a:p>
            <a:r>
              <a:rPr lang="ru-RU" dirty="0" smtClean="0"/>
              <a:t>2) Доска</a:t>
            </a:r>
          </a:p>
          <a:p>
            <a:r>
              <a:rPr lang="ru-RU" dirty="0" smtClean="0"/>
              <a:t>3) </a:t>
            </a:r>
            <a:r>
              <a:rPr lang="ru-RU" dirty="0" err="1" smtClean="0"/>
              <a:t>Скины</a:t>
            </a:r>
            <a:r>
              <a:rPr lang="ru-RU" dirty="0" smtClean="0"/>
              <a:t> (смена </a:t>
            </a:r>
            <a:r>
              <a:rPr lang="ru-RU" dirty="0" err="1" smtClean="0"/>
              <a:t>скинов</a:t>
            </a:r>
            <a:r>
              <a:rPr lang="ru-RU" dirty="0" smtClean="0"/>
              <a:t>)</a:t>
            </a:r>
          </a:p>
          <a:p>
            <a:r>
              <a:rPr lang="ru-RU" dirty="0" smtClean="0"/>
              <a:t>4) Класс других монстров, с которыми сражается основной герой</a:t>
            </a:r>
          </a:p>
          <a:p>
            <a:r>
              <a:rPr lang="ru-RU" dirty="0" smtClean="0"/>
              <a:t>5) Заставка</a:t>
            </a:r>
          </a:p>
          <a:p>
            <a:r>
              <a:rPr lang="ru-RU" dirty="0" smtClean="0"/>
              <a:t>6) + функции для подсчета монет и </a:t>
            </a:r>
            <a:r>
              <a:rPr lang="en-US" dirty="0" err="1" smtClean="0"/>
              <a:t>xp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55" y="2104122"/>
            <a:ext cx="376950" cy="3769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55" y="2378168"/>
            <a:ext cx="376950" cy="3769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55" y="2652214"/>
            <a:ext cx="376950" cy="3769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55" y="2926260"/>
            <a:ext cx="376950" cy="3769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55" y="3474352"/>
            <a:ext cx="376950" cy="3769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55" y="3758497"/>
            <a:ext cx="376950" cy="3769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76" y="3478739"/>
            <a:ext cx="2195919" cy="2195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191" y="1026154"/>
            <a:ext cx="3080977" cy="30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проекта:</a:t>
            </a:r>
            <a:endParaRPr lang="ru-RU" dirty="0"/>
          </a:p>
        </p:txBody>
      </p:sp>
      <p:pic>
        <p:nvPicPr>
          <p:cNvPr id="5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5638800" y="198417"/>
            <a:ext cx="1635760" cy="14922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290320"/>
            <a:ext cx="5400000" cy="51436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39" y="1598071"/>
            <a:ext cx="3388137" cy="44929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00" y="1598071"/>
            <a:ext cx="3388137" cy="449296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64" y="2905541"/>
            <a:ext cx="2268071" cy="226807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51" y="2055271"/>
            <a:ext cx="2222392" cy="22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проекта:</a:t>
            </a:r>
            <a:endParaRPr lang="ru-RU" dirty="0"/>
          </a:p>
        </p:txBody>
      </p:sp>
      <p:pic>
        <p:nvPicPr>
          <p:cNvPr id="5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5638800" y="198417"/>
            <a:ext cx="1635760" cy="14922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290320"/>
            <a:ext cx="5400000" cy="51436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64" y="2905541"/>
            <a:ext cx="2268071" cy="226807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96" y="2376021"/>
            <a:ext cx="3327110" cy="33271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90" y="2284545"/>
            <a:ext cx="3510061" cy="351006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1" y="2615883"/>
            <a:ext cx="1663556" cy="16635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4" y="3786450"/>
            <a:ext cx="1465702" cy="146570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633" y="3151061"/>
            <a:ext cx="2256755" cy="22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проекта:</a:t>
            </a:r>
            <a:endParaRPr lang="ru-RU" dirty="0"/>
          </a:p>
        </p:txBody>
      </p:sp>
      <p:pic>
        <p:nvPicPr>
          <p:cNvPr id="5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5638800" y="198417"/>
            <a:ext cx="1635760" cy="14922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290320"/>
            <a:ext cx="5400000" cy="51436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82" y="1539275"/>
            <a:ext cx="3770948" cy="50006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095" y="1539275"/>
            <a:ext cx="3770948" cy="500060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41" y="2905541"/>
            <a:ext cx="2268071" cy="226807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32" y="1341756"/>
            <a:ext cx="3156170" cy="31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Планируем добавить оформление в игру (курсор, картинки)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Несколько </a:t>
            </a:r>
            <a:r>
              <a:rPr lang="ru-RU" dirty="0" smtClean="0"/>
              <a:t>уровней и анимацию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лучшение проекта:</a:t>
            </a:r>
            <a:endParaRPr lang="ru-RU" dirty="0"/>
          </a:p>
        </p:txBody>
      </p:sp>
      <p:pic>
        <p:nvPicPr>
          <p:cNvPr id="6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5298440" y="198417"/>
            <a:ext cx="1635760" cy="14922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38200" y="1290320"/>
            <a:ext cx="5040000" cy="51436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64" y="3175476"/>
            <a:ext cx="6466871" cy="36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116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Dungeon cards</vt:lpstr>
      <vt:lpstr>Основная задача и идея:</vt:lpstr>
      <vt:lpstr>Реализация проекта:</vt:lpstr>
      <vt:lpstr>Реализация проекта:</vt:lpstr>
      <vt:lpstr>Реализация проекта:</vt:lpstr>
      <vt:lpstr>Реализация проекта:</vt:lpstr>
      <vt:lpstr>Улучшение проекта: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Статистический анализ текста</dc:title>
  <dc:creator>Галина</dc:creator>
  <cp:lastModifiedBy>Галина</cp:lastModifiedBy>
  <cp:revision>16</cp:revision>
  <dcterms:created xsi:type="dcterms:W3CDTF">2022-12-13T13:42:47Z</dcterms:created>
  <dcterms:modified xsi:type="dcterms:W3CDTF">2023-02-10T20:35:03Z</dcterms:modified>
</cp:coreProperties>
</file>