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6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7E1A8-3A66-40A4-B506-361391E6B7E6}" type="datetimeFigureOut">
              <a:rPr lang="uk-UA" smtClean="0"/>
              <a:t>01.02.2015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D318D-7A4E-41CE-BF12-9F6E3343A7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08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318D-7A4E-41CE-BF12-9F6E3343A7A0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161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318D-7A4E-41CE-BF12-9F6E3343A7A0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35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C3E5-FC54-45E1-A8E2-EA3633C773B5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877D-D656-428B-85DC-F447D4A6BFF2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00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2DC9-A733-4F91-BD12-D0374458053B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39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7A74-DBB0-4EBD-8366-71A182CCFCED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877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736-C82B-47C6-8645-7E0DB414BCEA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9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460-AD8C-4854-805F-7AD1E8F78D58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011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84EA-670D-4AE7-8395-CA64D2385D21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81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052C-E929-40E6-A333-FD0899DD8988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823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CC-788F-462D-AD97-BBDAA5B39DF7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95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3DBF-3EB5-451F-B433-A2D77B6A6E5D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540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A882-16E9-4254-9B76-322E20A08DA8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776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6851-C309-44B4-B3EF-DA66E0C558F3}" type="datetime1">
              <a:rPr lang="uk-UA" smtClean="0"/>
              <a:t>01.02.2015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02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CB2F-6D30-44EC-8D79-615EBDB069EA}" type="datetime1">
              <a:rPr lang="uk-UA" smtClean="0"/>
              <a:t>01.02.2015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45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838-AC2A-4916-909E-C76132AEED86}" type="datetime1">
              <a:rPr lang="uk-UA" smtClean="0"/>
              <a:t>01.02.2015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26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B8B2-67E5-443C-8EC3-BCC55B874CB5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277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90F-30C8-4ECE-80A1-25CFF7EF2450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5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FB57-7085-40DF-A692-5DF3D10623FD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80EEB1-D900-47C5-85EF-0F573DE392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06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404534"/>
            <a:ext cx="6957314" cy="1646302"/>
          </a:xfrm>
        </p:spPr>
        <p:txBody>
          <a:bodyPr/>
          <a:lstStyle/>
          <a:p>
            <a:r>
              <a:rPr lang="uk-UA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Використання найпростіших вбудованих функцій</a:t>
            </a:r>
            <a:endParaRPr lang="uk-UA" i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z="1600" smtClean="0">
                <a:solidFill>
                  <a:schemeClr val="accent2">
                    <a:lumMod val="75000"/>
                  </a:schemeClr>
                </a:solidFill>
              </a:rPr>
              <a:t>1</a:t>
            </a:fld>
            <a:endParaRPr lang="uk-UA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862" y="1023938"/>
            <a:ext cx="7162801" cy="4191000"/>
          </a:xfrm>
        </p:spPr>
        <p:txBody>
          <a:bodyPr>
            <a:noAutofit/>
          </a:bodyPr>
          <a:lstStyle/>
          <a:p>
            <a:r>
              <a:rPr lang="uk-UA" sz="3200" b="1" i="1" dirty="0">
                <a:solidFill>
                  <a:schemeClr val="accent2">
                    <a:lumMod val="75000"/>
                  </a:schemeClr>
                </a:solidFill>
              </a:rPr>
              <a:t>Функції</a:t>
            </a:r>
            <a:r>
              <a:rPr lang="uk-UA" sz="3200" b="1" dirty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в Excel використовуються для виконання стандартних обчислень у робочих книгах. Значення, що використовуються для обчислення функцій, називаються </a:t>
            </a:r>
            <a:r>
              <a:rPr lang="uk-UA" sz="3200" b="1" i="1" dirty="0">
                <a:solidFill>
                  <a:schemeClr val="tx1"/>
                </a:solidFill>
              </a:rPr>
              <a:t>аргументами</a:t>
            </a:r>
            <a:r>
              <a:rPr lang="uk-UA" sz="3200" dirty="0">
                <a:solidFill>
                  <a:schemeClr val="tx1"/>
                </a:solidFill>
              </a:rPr>
              <a:t>. Зна­чення, що повертаються функціями як відповідь, називаються </a:t>
            </a:r>
            <a:r>
              <a:rPr lang="uk-UA" sz="3200" b="1" i="1" dirty="0">
                <a:solidFill>
                  <a:schemeClr val="tx1"/>
                </a:solidFill>
              </a:rPr>
              <a:t>результатами</a:t>
            </a:r>
            <a:r>
              <a:rPr lang="uk-UA" sz="3200" b="1" i="1" dirty="0"/>
              <a:t>.</a:t>
            </a:r>
            <a:r>
              <a:rPr lang="uk-UA" sz="3200" dirty="0"/>
              <a:t/>
            </a:r>
            <a:br>
              <a:rPr lang="uk-UA" sz="3200" dirty="0"/>
            </a:br>
            <a:endParaRPr lang="uk-UA" sz="32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z="1600" smtClean="0">
                <a:solidFill>
                  <a:schemeClr val="accent2">
                    <a:lumMod val="75000"/>
                  </a:schemeClr>
                </a:solidFill>
              </a:rPr>
              <a:t>2</a:t>
            </a:fld>
            <a:endParaRPr lang="uk-UA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1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xfrm>
            <a:off x="8344914" y="6223925"/>
            <a:ext cx="512638" cy="365125"/>
          </a:xfrm>
        </p:spPr>
        <p:txBody>
          <a:bodyPr/>
          <a:lstStyle/>
          <a:p>
            <a:fld id="{3680EEB1-D900-47C5-85EF-0F573DE392E0}" type="slidenum">
              <a:rPr lang="uk-UA" sz="1600" smtClean="0">
                <a:solidFill>
                  <a:schemeClr val="accent2">
                    <a:lumMod val="75000"/>
                  </a:schemeClr>
                </a:solidFill>
              </a:rPr>
              <a:t>3</a:t>
            </a:fld>
            <a:endParaRPr lang="uk-UA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214313" y="246013"/>
            <a:ext cx="7200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Excel </a:t>
            </a:r>
            <a:r>
              <a:rPr lang="uk-UA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має вбудовану бібліотеку функцій з більш ніж 300 різноманітних функцій. </a:t>
            </a:r>
            <a:r>
              <a:rPr lang="uk-UA" sz="2000" b="1" spc="1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зручності роботи вони розбиті на категорії: </a:t>
            </a:r>
            <a:r>
              <a:rPr lang="uk-UA" sz="2000" b="1" i="1" spc="1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математичні, статистичні, фінансові, інформаційні, логічні,</a:t>
            </a:r>
            <a:r>
              <a:rPr lang="uk-UA" sz="2000" b="1" spc="1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b="1" i="1" spc="1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функції керування базами даних і списками, функції дати і часу, інженерні функції, функції перегляду і посилань та ін.</a:t>
            </a:r>
            <a:endParaRPr lang="uk-UA" sz="2000" b="1" dirty="0"/>
          </a:p>
        </p:txBody>
      </p:sp>
      <p:grpSp>
        <p:nvGrpSpPr>
          <p:cNvPr id="6" name="Групувати 5"/>
          <p:cNvGrpSpPr/>
          <p:nvPr/>
        </p:nvGrpSpPr>
        <p:grpSpPr>
          <a:xfrm>
            <a:off x="641350" y="2333624"/>
            <a:ext cx="7202488" cy="4072863"/>
            <a:chOff x="0" y="0"/>
            <a:chExt cx="5774055" cy="3015403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718"/>
            <a:stretch/>
          </p:blipFill>
          <p:spPr bwMode="auto">
            <a:xfrm>
              <a:off x="0" y="0"/>
              <a:ext cx="5774055" cy="1930400"/>
            </a:xfrm>
            <a:prstGeom prst="rect">
              <a:avLst/>
            </a:prstGeom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740"/>
            <a:stretch/>
          </p:blipFill>
          <p:spPr bwMode="auto">
            <a:xfrm>
              <a:off x="0" y="1947333"/>
              <a:ext cx="5774055" cy="1068070"/>
            </a:xfrm>
            <a:prstGeom prst="rect">
              <a:avLst/>
            </a:prstGeom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1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EEB1-D900-47C5-85EF-0F573DE392E0}" type="slidenum">
              <a:rPr lang="uk-UA" sz="1600" smtClean="0">
                <a:solidFill>
                  <a:schemeClr val="accent2">
                    <a:lumMod val="75000"/>
                  </a:schemeClr>
                </a:solidFill>
              </a:rPr>
              <a:t>4</a:t>
            </a:fld>
            <a:endParaRPr lang="uk-UA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114300" y="375760"/>
            <a:ext cx="7286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8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Найпростіші функції у Excel – це знаходження суми, середнього арифметичного, найбільшого і найменшого значення можна запустити натиснувши на  інструмент </a:t>
            </a:r>
            <a:r>
              <a:rPr lang="uk-UA" sz="28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Автосума</a:t>
            </a:r>
            <a:r>
              <a:rPr lang="uk-UA" sz="28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uk-UA" sz="2800" b="1" i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909" b="54103"/>
          <a:stretch/>
        </p:blipFill>
        <p:spPr bwMode="auto">
          <a:xfrm>
            <a:off x="3214844" y="2741585"/>
            <a:ext cx="3014506" cy="3873528"/>
          </a:xfrm>
          <a:prstGeom prst="rect">
            <a:avLst/>
          </a:prstGeom>
          <a:ln w="952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513995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Настроювані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920D38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119</Words>
  <Application>Microsoft Office PowerPoint</Application>
  <PresentationFormat>Екран (4:3)</PresentationFormat>
  <Paragraphs>10</Paragraphs>
  <Slides>4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 3</vt:lpstr>
      <vt:lpstr>Грань</vt:lpstr>
      <vt:lpstr>Використання найпростіших вбудованих функцій</vt:lpstr>
      <vt:lpstr>Функції в Excel використовуються для виконання стандартних обчислень у робочих книгах. Значення, що використовуються для обчислення функцій, називаються аргументами. Зна­чення, що повертаються функціями як відповідь, називаються результатами. 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Використання найпростіших вбудованих функцій</dc:title>
  <dc:creator>Я</dc:creator>
  <cp:lastModifiedBy>Я</cp:lastModifiedBy>
  <cp:revision>2</cp:revision>
  <dcterms:created xsi:type="dcterms:W3CDTF">2015-02-01T17:49:33Z</dcterms:created>
  <dcterms:modified xsi:type="dcterms:W3CDTF">2015-02-01T18:07:34Z</dcterms:modified>
</cp:coreProperties>
</file>