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8" r:id="rId5"/>
    <p:sldId id="260" r:id="rId6"/>
    <p:sldId id="277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6" r:id="rId15"/>
    <p:sldId id="274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9"/>
  </p:normalViewPr>
  <p:slideViewPr>
    <p:cSldViewPr snapToGrid="0" snapToObjects="1"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599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4083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477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73760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633136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141974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099110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6994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111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253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1602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80629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80629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54612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09400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24538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28650" y="1301425"/>
            <a:ext cx="81798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2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0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0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0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0" y="987425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0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93862" y="1591294"/>
            <a:ext cx="8179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Мобильное приложение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Appetizer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593875" y="3873000"/>
            <a:ext cx="6698100" cy="269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Разработка </a:t>
            </a: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мобильной кулинарной книги для ОС </a:t>
            </a:r>
            <a:r>
              <a:rPr lang="en-US" sz="18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iOS</a:t>
            </a: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с функцией подбора сочетаемых ингредиентов</a:t>
            </a:r>
            <a:endParaRPr lang="en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Автор: 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Волков</a:t>
            </a: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а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Галина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Викторовна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Бакалавр кафедры СП, ВШ ЭКН, ЮУрГУ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Научный руководитель: Радченко Глеб Игоревич,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К.ф.-м.н., доцент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128001" y="5729200"/>
            <a:ext cx="3013199" cy="65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Выбор главного продукта</a:t>
            </a:r>
            <a:endParaRPr lang="en"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02774" y="455962"/>
            <a:ext cx="2863659" cy="50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042701" y="5729200"/>
            <a:ext cx="2933400" cy="65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Подбор сочетаний</a:t>
            </a:r>
            <a:endParaRPr lang="en"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77704" y="456187"/>
            <a:ext cx="2863392" cy="509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1</a:t>
            </a:r>
            <a:r>
              <a:rPr lang="ru-RU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0</a:t>
            </a:r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28001" y="5729200"/>
            <a:ext cx="6813095" cy="65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Список покупок</a:t>
            </a:r>
            <a:endParaRPr lang="en"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Shape 183" descr="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02773" y="455962"/>
            <a:ext cx="2863659" cy="50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5" name="Shape 185" descr="2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77704" y="456187"/>
            <a:ext cx="2863392" cy="509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600" b="0" i="0" u="none" strike="noStrike" cap="none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28001" y="5729200"/>
            <a:ext cx="6813095" cy="65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Сохранение сочетаний</a:t>
            </a:r>
            <a:endParaRPr lang="en"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Shape 194" descr="3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02774" y="455962"/>
            <a:ext cx="2863659" cy="50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6" name="Shape 196" descr="4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77704" y="456187"/>
            <a:ext cx="2863392" cy="509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1</a:t>
            </a:r>
            <a:r>
              <a:rPr lang="ru-RU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2</a:t>
            </a:r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28001" y="5729200"/>
            <a:ext cx="3013199" cy="65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Добавление нового продукта</a:t>
            </a:r>
            <a:endParaRPr lang="en"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Shape 205" descr="5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02773" y="455962"/>
            <a:ext cx="2863659" cy="50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787074" y="5729200"/>
            <a:ext cx="3444599" cy="65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Добавление новых сочетаний</a:t>
            </a:r>
            <a:endParaRPr lang="en"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Shape 207" descr="6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77704" y="456187"/>
            <a:ext cx="2863392" cy="509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1</a:t>
            </a:r>
            <a:r>
              <a:rPr lang="ru-RU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3</a:t>
            </a:r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619241BF-B4E6-47CE-835F-680CBEA8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2441"/>
            <a:ext cx="8179800" cy="376300"/>
          </a:xfrm>
        </p:spPr>
        <p:txBody>
          <a:bodyPr/>
          <a:lstStyle/>
          <a:p>
            <a:r>
              <a:rPr lang="ru-RU" sz="4000" dirty="0"/>
              <a:t>Функциональное тестирование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6570075"/>
              </p:ext>
            </p:extLst>
          </p:nvPr>
        </p:nvGraphicFramePr>
        <p:xfrm>
          <a:off x="426769" y="1021280"/>
          <a:ext cx="8179801" cy="5601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182"/>
                <a:gridCol w="1472848"/>
                <a:gridCol w="2958500"/>
                <a:gridCol w="2305324"/>
                <a:gridCol w="1122947"/>
              </a:tblGrid>
              <a:tr h="309595">
                <a:tc>
                  <a:txBody>
                    <a:bodyPr/>
                    <a:lstStyle/>
                    <a:p>
                      <a:pPr algn="r"/>
                      <a:r>
                        <a:rPr lang="ru-RU" sz="1000" dirty="0" smtClean="0"/>
                        <a:t>№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Название</a:t>
                      </a:r>
                      <a:r>
                        <a:rPr lang="ru-RU" sz="1000" baseline="0" dirty="0" smtClean="0"/>
                        <a:t> теста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Шаги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Ожидаемый результат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Тест пройден?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</a:tr>
              <a:tr h="1721172">
                <a:tc>
                  <a:txBody>
                    <a:bodyPr/>
                    <a:lstStyle/>
                    <a:p>
                      <a:pPr algn="r"/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Подбор сочетания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000" smtClean="0"/>
                        <a:t>На экране выбора категории главного продукта выбрать одну из категорий;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000" smtClean="0"/>
                        <a:t>На экране выбора продукта, принадлежащего к выбранной категории, выбрать продукт;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000" smtClean="0"/>
                        <a:t>На открывшемся экране выбрать один или несколько продуктов, предложенных системой.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На экране должно отобразиться подобранное пользователем сочетание.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Да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</a:tr>
              <a:tr h="2106146">
                <a:tc>
                  <a:txBody>
                    <a:bodyPr/>
                    <a:lstStyle/>
                    <a:p>
                      <a:pPr algn="r"/>
                      <a:r>
                        <a:rPr lang="ru-RU" sz="1000" dirty="0" smtClean="0"/>
                        <a:t>2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Сохранение подобранного сочетания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000" dirty="0" smtClean="0"/>
                        <a:t>На экране с подобранным сочетанием нажать на кнопку с изображением сердечка;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000" dirty="0" smtClean="0"/>
                        <a:t>Во всплывающем окне написать название для подобранного сочетания;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000" dirty="0" smtClean="0"/>
                        <a:t>Нажать кнопку «Сохранить»;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000" dirty="0" smtClean="0"/>
                        <a:t>Перейти на вкладку «Сохраненное»;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000" dirty="0" smtClean="0"/>
                        <a:t>В списке сохраненных сочетаний найти только что созданное и нажать на него.</a:t>
                      </a:r>
                      <a:endParaRPr lang="ru-RU" sz="1000" baseline="0" dirty="0" smtClean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Система должна сохранить подобранное сочетание с выбранным названием и при нажатии открывать его.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Да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</a:tr>
              <a:tr h="1464521">
                <a:tc>
                  <a:txBody>
                    <a:bodyPr/>
                    <a:lstStyle/>
                    <a:p>
                      <a:pPr algn="r"/>
                      <a:r>
                        <a:rPr lang="ru-RU" sz="1000" dirty="0" smtClean="0"/>
                        <a:t>3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Удаление подобранного сочетания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000" baseline="0" dirty="0" smtClean="0"/>
                        <a:t>На вкладке «Сохраненное» выбрать одно из сочетаний;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000" baseline="0" dirty="0" smtClean="0"/>
                        <a:t>В открывшемся окне нажать на кнопку с сердечком;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000" baseline="0" dirty="0" smtClean="0"/>
                        <a:t>Перейти на вкладку «Сохраненное» и убедиться в отсутствии только что удаленного сочетания.</a:t>
                      </a:r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Система должна автоматически добавить все  продукты из сочетания в список покупок с возможностью отмечать уже имеющиеся продукты.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Да</a:t>
                      </a:r>
                      <a:endParaRPr lang="ru-RU" sz="1000" dirty="0"/>
                    </a:p>
                  </a:txBody>
                  <a:tcPr marL="62877" marR="62877" marT="31439" marB="3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643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587562" y="1603169"/>
            <a:ext cx="6392656" cy="3348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ru-RU" sz="18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Решены следующие задачи</a:t>
            </a:r>
          </a:p>
          <a:p>
            <a:pPr marL="342900" lvl="0" indent="-330200">
              <a:lnSpc>
                <a:spcPct val="150000"/>
              </a:lnSpc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Выполнен анализ предметной области и смежных проектов по тематике работы;</a:t>
            </a:r>
          </a:p>
          <a:p>
            <a:pPr marL="342900" lvl="0" indent="-330200">
              <a:lnSpc>
                <a:spcPct val="150000"/>
              </a:lnSpc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Выполнено проектирование системы;</a:t>
            </a:r>
          </a:p>
          <a:p>
            <a:pPr marL="342900" lvl="0" indent="-330200">
              <a:lnSpc>
                <a:spcPct val="150000"/>
              </a:lnSpc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Разработано мобильное приложение;</a:t>
            </a:r>
          </a:p>
          <a:p>
            <a:pPr marL="342900" lvl="0" indent="-330200">
              <a:lnSpc>
                <a:spcPct val="150000"/>
              </a:lnSpc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Произведено тестирование мобильного приложения.</a:t>
            </a:r>
          </a:p>
          <a:p>
            <a:pPr marL="342900" lvl="0" indent="-330200">
              <a:buClr>
                <a:schemeClr val="dk1"/>
              </a:buClr>
              <a:buSzPct val="100000"/>
              <a:buFont typeface="Open Sans"/>
              <a:buChar char="•"/>
            </a:pPr>
            <a:endParaRPr lang="ru-RU"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1</a:t>
            </a:r>
            <a:r>
              <a:rPr lang="ru-RU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5</a:t>
            </a:r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8650" y="318450"/>
            <a:ext cx="8179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Цель и задачи</a:t>
            </a:r>
          </a:p>
        </p:txBody>
      </p:sp>
      <p:sp>
        <p:nvSpPr>
          <p:cNvPr id="99" name="Shape 99"/>
          <p:cNvSpPr/>
          <p:nvPr/>
        </p:nvSpPr>
        <p:spPr>
          <a:xfrm>
            <a:off x="628650" y="1745000"/>
            <a:ext cx="7818000" cy="34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Цель</a:t>
            </a: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Разработка мобильного приложения для </a:t>
            </a: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подбора сочетаемых продуктов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Задачи</a:t>
            </a: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342900" lvl="0" indent="-330200"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Анализ существующих решений 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и</a:t>
            </a:r>
            <a:r>
              <a:rPr lang="ru-RU" sz="1800" dirty="0" smtClean="0"/>
              <a:t> смежных проектов, связанных с мобильной кулинарии</a:t>
            </a:r>
            <a:endParaRPr lang="en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30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Разработка мобильного приложения для устройств с операционной системой iOS</a:t>
            </a:r>
          </a:p>
          <a:p>
            <a:pPr marL="342900" lvl="0" indent="-330200"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ru-RU" sz="1800" dirty="0" smtClean="0"/>
              <a:t>Разработка архитектуры базы данных для продуктов с учетом сочетаемых ингредиентов</a:t>
            </a:r>
          </a:p>
          <a:p>
            <a:pPr marL="342900" lvl="0" indent="-330200"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ru-RU" sz="1800" dirty="0" smtClean="0"/>
              <a:t>Наполнение базы данных мобильной кулинарной книги;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600" b="0" i="0" u="none" strike="noStrike" cap="none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43895" y="2450971"/>
            <a:ext cx="3411815" cy="19186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28650" y="318450"/>
            <a:ext cx="8179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Актуальность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628649" y="2603373"/>
            <a:ext cx="5362800" cy="20703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Рынок мобильных приложений растет;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Категории мобильных приложений разнообразны и покрывают многие аспекты жизни людей;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None/>
            </a:pPr>
            <a:endParaRPr lang="ru-RU" sz="18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3</a:t>
            </a:r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45040" y="1622627"/>
            <a:ext cx="2805590" cy="4987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28650" y="135464"/>
            <a:ext cx="8179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Мобильное приложение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Appetizer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4</a:t>
            </a:r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6457950" y="4634000"/>
            <a:ext cx="2178600" cy="8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Пример конкурентов </a:t>
            </a: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Appetizer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-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EatThisMuch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и </a:t>
            </a:r>
            <a:r>
              <a:rPr lang="ru-RU" sz="1200" dirty="0" smtClean="0">
                <a:latin typeface="Open Sans"/>
                <a:ea typeface="Open Sans"/>
                <a:cs typeface="Open Sans"/>
                <a:sym typeface="Open Sans"/>
              </a:rPr>
              <a:t>Твои Рецепты</a:t>
            </a:r>
            <a:endParaRPr lang="en"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61024" y="2026408"/>
            <a:ext cx="1290413" cy="229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39129" y="2026390"/>
            <a:ext cx="1290420" cy="2294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628656" y="1744987"/>
            <a:ext cx="5228700" cy="34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Был проведен анализ приложений-конкурентов в 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магазин</a:t>
            </a: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е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 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Stor</a:t>
            </a:r>
            <a:r>
              <a:rPr lang="en-US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 lang="en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 российском рынке в приложениях не реализована функция подбора сочетаемых продуктов, являются обычной «записной книжкой» с рецептами</a:t>
            </a:r>
            <a:endParaRPr lang="en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28650" y="318450"/>
            <a:ext cx="8179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Рынок</a:t>
            </a:r>
          </a:p>
        </p:txBody>
      </p:sp>
      <p:sp>
        <p:nvSpPr>
          <p:cNvPr id="8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5</a:t>
            </a:r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5368650" y="5077400"/>
            <a:ext cx="2178600" cy="8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Пример конкурентов </a:t>
            </a: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Appetizer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-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 dirty="0" err="1" smtClean="0">
                <a:latin typeface="Open Sans"/>
                <a:ea typeface="Open Sans"/>
                <a:cs typeface="Open Sans"/>
                <a:sym typeface="Open Sans"/>
              </a:rPr>
              <a:t>FoodPairing</a:t>
            </a:r>
            <a:endParaRPr lang="en-US" sz="12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11979" y="1644149"/>
            <a:ext cx="4703371" cy="297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628656" y="1744986"/>
            <a:ext cx="3183323" cy="2577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ru-RU" sz="18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Веб-приложение</a:t>
            </a: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«</a:t>
            </a:r>
            <a:r>
              <a:rPr lang="en-US" sz="18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FoodPairing</a:t>
            </a: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»: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Доступно только на английском языке;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Сервис предоставляется по </a:t>
            </a:r>
            <a:r>
              <a:rPr lang="ru-RU" sz="18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премиум</a:t>
            </a:r>
            <a:r>
              <a:rPr lang="ru-RU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модели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28650" y="318450"/>
            <a:ext cx="8179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Рынок</a:t>
            </a:r>
          </a:p>
        </p:txBody>
      </p:sp>
      <p:sp>
        <p:nvSpPr>
          <p:cNvPr id="8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6</a:t>
            </a:r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28650" y="318450"/>
            <a:ext cx="8179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Варианты использования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98049" y="1711952"/>
            <a:ext cx="3947891" cy="48051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7</a:t>
            </a:r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28650" y="318450"/>
            <a:ext cx="8179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Архитектура системы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15690" y="1326849"/>
            <a:ext cx="4645350" cy="53946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 sz="1600" b="0" i="0" u="none" strike="noStrike" cap="none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8</a:t>
            </a:r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628650" y="318450"/>
            <a:ext cx="8179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Схема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базы данных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95262" y="1524936"/>
            <a:ext cx="5953472" cy="51059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2"/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 sz="1600" dirty="0" smtClean="0">
                <a:solidFill>
                  <a:srgbClr val="888888"/>
                </a:solidFill>
                <a:latin typeface="Open Sans" charset="0"/>
                <a:ea typeface="Open Sans" charset="0"/>
                <a:cs typeface="Open Sans" charset="0"/>
                <a:sym typeface="Calibri"/>
              </a:rPr>
              <a:t>9</a:t>
            </a:r>
            <a:endParaRPr lang="en" sz="1600" b="0" i="0" u="none" strike="noStrike" cap="none" dirty="0">
              <a:solidFill>
                <a:srgbClr val="888888"/>
              </a:solidFill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412</Words>
  <Application>Microsoft Office PowerPoint</Application>
  <PresentationFormat>Экран (4:3)</PresentationFormat>
  <Paragraphs>96</Paragraphs>
  <Slides>15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Мобильное приложение Appetizer</vt:lpstr>
      <vt:lpstr>Цель и задачи</vt:lpstr>
      <vt:lpstr>Актуальность</vt:lpstr>
      <vt:lpstr>Мобильное приложение Appetizer</vt:lpstr>
      <vt:lpstr>Рынок</vt:lpstr>
      <vt:lpstr>Рынок</vt:lpstr>
      <vt:lpstr>Варианты использования</vt:lpstr>
      <vt:lpstr>Архитектура системы</vt:lpstr>
      <vt:lpstr>Схема базы данных</vt:lpstr>
      <vt:lpstr>Выбор главного продукта</vt:lpstr>
      <vt:lpstr>Список покупок</vt:lpstr>
      <vt:lpstr>Сохранение сочетаний</vt:lpstr>
      <vt:lpstr>Добавление нового продукта</vt:lpstr>
      <vt:lpstr>Функциональное тестирование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DiaMeter</dc:title>
  <cp:lastModifiedBy>Иван Волков</cp:lastModifiedBy>
  <cp:revision>47</cp:revision>
  <dcterms:modified xsi:type="dcterms:W3CDTF">2018-05-30T07:51:27Z</dcterms:modified>
</cp:coreProperties>
</file>