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94"/>
  </p:normalViewPr>
  <p:slideViewPr>
    <p:cSldViewPr snapToGrid="0" showGuides="1">
      <p:cViewPr>
        <p:scale>
          <a:sx n="135" d="100"/>
          <a:sy n="135" d="100"/>
        </p:scale>
        <p:origin x="144" y="144"/>
      </p:cViewPr>
      <p:guideLst>
        <p:guide orient="horz" pos="216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7519-9CE4-6249-8728-BFA4104FE70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9C1E2C-CC9D-D143-B040-33EC20C2AA5F}">
      <dgm:prSet phldrT="[Text]"/>
      <dgm:spPr/>
      <dgm:t>
        <a:bodyPr/>
        <a:lstStyle/>
        <a:p>
          <a:r>
            <a:rPr lang="en-GB" dirty="0"/>
            <a:t>Data </a:t>
          </a:r>
          <a:r>
            <a:rPr lang="en-GB" dirty="0" err="1"/>
            <a:t>aquisition</a:t>
          </a:r>
          <a:endParaRPr lang="en-GB" dirty="0"/>
        </a:p>
      </dgm:t>
    </dgm:pt>
    <dgm:pt modelId="{F57B26B7-1CB7-7547-9288-AB8155B029C7}" type="parTrans" cxnId="{CEED8877-D393-0F49-809C-E63955AE45E3}">
      <dgm:prSet/>
      <dgm:spPr/>
      <dgm:t>
        <a:bodyPr/>
        <a:lstStyle/>
        <a:p>
          <a:endParaRPr lang="en-GB"/>
        </a:p>
      </dgm:t>
    </dgm:pt>
    <dgm:pt modelId="{131F8AD1-D258-FA48-9096-9863DA00458E}" type="sibTrans" cxnId="{CEED8877-D393-0F49-809C-E63955AE45E3}">
      <dgm:prSet/>
      <dgm:spPr/>
      <dgm:t>
        <a:bodyPr/>
        <a:lstStyle/>
        <a:p>
          <a:endParaRPr lang="en-GB"/>
        </a:p>
      </dgm:t>
    </dgm:pt>
    <dgm:pt modelId="{56A2014F-9D1B-C04E-A675-2690D0EA9401}">
      <dgm:prSet phldrT="[Text]"/>
      <dgm:spPr/>
      <dgm:t>
        <a:bodyPr/>
        <a:lstStyle/>
        <a:p>
          <a:r>
            <a:rPr lang="en-GB" dirty="0"/>
            <a:t>API of </a:t>
          </a:r>
          <a:r>
            <a:rPr lang="en-GB" dirty="0" err="1"/>
            <a:t>cBioportal</a:t>
          </a:r>
          <a:endParaRPr lang="en-GB" dirty="0"/>
        </a:p>
      </dgm:t>
    </dgm:pt>
    <dgm:pt modelId="{DDFE717D-17A4-0F4E-8A97-A0CD78C56DF9}" type="parTrans" cxnId="{63A6BA3C-6C74-304B-95B2-0E0A1930CB23}">
      <dgm:prSet/>
      <dgm:spPr/>
      <dgm:t>
        <a:bodyPr/>
        <a:lstStyle/>
        <a:p>
          <a:endParaRPr lang="en-GB"/>
        </a:p>
      </dgm:t>
    </dgm:pt>
    <dgm:pt modelId="{4CDC70F3-B600-8F40-9845-A85D6C809B37}" type="sibTrans" cxnId="{63A6BA3C-6C74-304B-95B2-0E0A1930CB23}">
      <dgm:prSet/>
      <dgm:spPr/>
      <dgm:t>
        <a:bodyPr/>
        <a:lstStyle/>
        <a:p>
          <a:endParaRPr lang="en-GB"/>
        </a:p>
      </dgm:t>
    </dgm:pt>
    <dgm:pt modelId="{66602342-B611-4845-A2E8-831A123D7F9D}">
      <dgm:prSet phldrT="[Text]"/>
      <dgm:spPr/>
      <dgm:t>
        <a:bodyPr/>
        <a:lstStyle/>
        <a:p>
          <a:r>
            <a:rPr lang="en-GB" dirty="0"/>
            <a:t>Raw data from repositories if needed</a:t>
          </a:r>
        </a:p>
      </dgm:t>
    </dgm:pt>
    <dgm:pt modelId="{8B44AE5D-D0A1-3942-A08E-DAB33ABADD82}" type="parTrans" cxnId="{D9E5BBA4-3D1F-8B49-ACE6-76D3BAED2334}">
      <dgm:prSet/>
      <dgm:spPr/>
      <dgm:t>
        <a:bodyPr/>
        <a:lstStyle/>
        <a:p>
          <a:endParaRPr lang="en-GB"/>
        </a:p>
      </dgm:t>
    </dgm:pt>
    <dgm:pt modelId="{CD9AA1B7-E83F-5E4B-AA25-8F59BDD2F87B}" type="sibTrans" cxnId="{D9E5BBA4-3D1F-8B49-ACE6-76D3BAED2334}">
      <dgm:prSet/>
      <dgm:spPr/>
      <dgm:t>
        <a:bodyPr/>
        <a:lstStyle/>
        <a:p>
          <a:endParaRPr lang="en-GB"/>
        </a:p>
      </dgm:t>
    </dgm:pt>
    <dgm:pt modelId="{159EF6E7-CDDB-3246-BC15-FF3544A08D53}">
      <dgm:prSet phldrT="[Text]"/>
      <dgm:spPr/>
      <dgm:t>
        <a:bodyPr/>
        <a:lstStyle/>
        <a:p>
          <a:pPr rtl="0"/>
          <a:r>
            <a:rPr lang="en-GB" dirty="0"/>
            <a:t>Data preparation</a:t>
          </a:r>
        </a:p>
      </dgm:t>
    </dgm:pt>
    <dgm:pt modelId="{B1532643-EAF3-2544-BB73-6E57A053A774}" type="parTrans" cxnId="{679D7E0A-D87F-3B43-BB6C-6A7D2B4EDCD9}">
      <dgm:prSet/>
      <dgm:spPr/>
      <dgm:t>
        <a:bodyPr/>
        <a:lstStyle/>
        <a:p>
          <a:endParaRPr lang="en-GB"/>
        </a:p>
      </dgm:t>
    </dgm:pt>
    <dgm:pt modelId="{82FBCF4E-AE8B-7E4A-AC11-311D3373C324}" type="sibTrans" cxnId="{679D7E0A-D87F-3B43-BB6C-6A7D2B4EDCD9}">
      <dgm:prSet/>
      <dgm:spPr/>
      <dgm:t>
        <a:bodyPr/>
        <a:lstStyle/>
        <a:p>
          <a:endParaRPr lang="en-GB"/>
        </a:p>
      </dgm:t>
    </dgm:pt>
    <dgm:pt modelId="{841EA18B-3822-6C4C-8133-11CF151688AC}">
      <dgm:prSet phldrT="[Text]"/>
      <dgm:spPr/>
      <dgm:t>
        <a:bodyPr/>
        <a:lstStyle/>
        <a:p>
          <a:pPr rtl="0"/>
          <a:r>
            <a:rPr lang="en-GB" dirty="0"/>
            <a:t>Cleaning data, merging data frames</a:t>
          </a:r>
        </a:p>
      </dgm:t>
    </dgm:pt>
    <dgm:pt modelId="{FAD3D31E-5FC6-C940-96AF-283EE892A063}" type="parTrans" cxnId="{E88CD203-F88C-FF47-9525-B5D00DBDA233}">
      <dgm:prSet/>
      <dgm:spPr/>
      <dgm:t>
        <a:bodyPr/>
        <a:lstStyle/>
        <a:p>
          <a:endParaRPr lang="en-GB"/>
        </a:p>
      </dgm:t>
    </dgm:pt>
    <dgm:pt modelId="{AF923FFF-9912-9F4E-932A-5978E7E4A908}" type="sibTrans" cxnId="{E88CD203-F88C-FF47-9525-B5D00DBDA233}">
      <dgm:prSet/>
      <dgm:spPr/>
      <dgm:t>
        <a:bodyPr/>
        <a:lstStyle/>
        <a:p>
          <a:endParaRPr lang="en-GB"/>
        </a:p>
      </dgm:t>
    </dgm:pt>
    <dgm:pt modelId="{488CAB42-DBBF-EB47-B03E-33D2E075ADE4}">
      <dgm:prSet phldrT="[Text]"/>
      <dgm:spPr/>
      <dgm:t>
        <a:bodyPr/>
        <a:lstStyle/>
        <a:p>
          <a:pPr rtl="0"/>
          <a:r>
            <a:rPr lang="en-GB" dirty="0"/>
            <a:t>Pathway analyses</a:t>
          </a:r>
        </a:p>
      </dgm:t>
    </dgm:pt>
    <dgm:pt modelId="{FABCEFB6-D7A6-BD4E-8371-0BCA19E0C546}" type="parTrans" cxnId="{D5105679-90D9-B845-9243-5E8F0E493785}">
      <dgm:prSet/>
      <dgm:spPr/>
      <dgm:t>
        <a:bodyPr/>
        <a:lstStyle/>
        <a:p>
          <a:endParaRPr lang="en-GB"/>
        </a:p>
      </dgm:t>
    </dgm:pt>
    <dgm:pt modelId="{F0C11ED8-080E-7F40-87C3-1511DC5B294F}" type="sibTrans" cxnId="{D5105679-90D9-B845-9243-5E8F0E493785}">
      <dgm:prSet/>
      <dgm:spPr/>
      <dgm:t>
        <a:bodyPr/>
        <a:lstStyle/>
        <a:p>
          <a:endParaRPr lang="en-GB"/>
        </a:p>
      </dgm:t>
    </dgm:pt>
    <dgm:pt modelId="{82299DC0-D972-FC41-94B9-C76C867914B2}">
      <dgm:prSet phldrT="[Text]"/>
      <dgm:spPr/>
      <dgm:t>
        <a:bodyPr/>
        <a:lstStyle/>
        <a:p>
          <a:pPr rtl="0"/>
          <a:r>
            <a:rPr lang="en-GB" dirty="0"/>
            <a:t>Data exploration</a:t>
          </a:r>
        </a:p>
      </dgm:t>
    </dgm:pt>
    <dgm:pt modelId="{04D6516D-7AC8-C943-9D3A-BC6E692E1F6E}" type="parTrans" cxnId="{A3B4239F-2C84-E746-8FB9-4E68B3BF4CD7}">
      <dgm:prSet/>
      <dgm:spPr/>
      <dgm:t>
        <a:bodyPr/>
        <a:lstStyle/>
        <a:p>
          <a:endParaRPr lang="en-GB"/>
        </a:p>
      </dgm:t>
    </dgm:pt>
    <dgm:pt modelId="{1C2BBFF8-AA76-D54F-B9E1-2A49954172A9}" type="sibTrans" cxnId="{A3B4239F-2C84-E746-8FB9-4E68B3BF4CD7}">
      <dgm:prSet/>
      <dgm:spPr/>
      <dgm:t>
        <a:bodyPr/>
        <a:lstStyle/>
        <a:p>
          <a:endParaRPr lang="en-GB"/>
        </a:p>
      </dgm:t>
    </dgm:pt>
    <dgm:pt modelId="{2ACA878E-6813-B54D-A0EA-A2F5FE9BB7FE}">
      <dgm:prSet phldrT="[Text]"/>
      <dgm:spPr/>
      <dgm:t>
        <a:bodyPr/>
        <a:lstStyle/>
        <a:p>
          <a:pPr rtl="0"/>
          <a:r>
            <a:rPr lang="en-GB" dirty="0"/>
            <a:t>Descriptive statistics</a:t>
          </a:r>
        </a:p>
      </dgm:t>
    </dgm:pt>
    <dgm:pt modelId="{CAEB84EB-7B0D-AE47-985B-3405BD9F1425}" type="parTrans" cxnId="{7D4C7737-EC5A-5348-BD75-8BB70739AE16}">
      <dgm:prSet/>
      <dgm:spPr/>
      <dgm:t>
        <a:bodyPr/>
        <a:lstStyle/>
        <a:p>
          <a:endParaRPr lang="en-GB"/>
        </a:p>
      </dgm:t>
    </dgm:pt>
    <dgm:pt modelId="{DD834CF9-A751-6E4B-B0E7-E4CBA8F722D5}" type="sibTrans" cxnId="{7D4C7737-EC5A-5348-BD75-8BB70739AE16}">
      <dgm:prSet/>
      <dgm:spPr/>
      <dgm:t>
        <a:bodyPr/>
        <a:lstStyle/>
        <a:p>
          <a:endParaRPr lang="en-GB"/>
        </a:p>
      </dgm:t>
    </dgm:pt>
    <dgm:pt modelId="{DEDA928F-9D30-BD49-A5B4-23C6F8EA2ADD}">
      <dgm:prSet phldrT="[Text]"/>
      <dgm:spPr/>
      <dgm:t>
        <a:bodyPr/>
        <a:lstStyle/>
        <a:p>
          <a:pPr rtl="0"/>
          <a:r>
            <a:rPr lang="en-GB" dirty="0"/>
            <a:t>Investigation of correlations</a:t>
          </a:r>
        </a:p>
      </dgm:t>
    </dgm:pt>
    <dgm:pt modelId="{BC4E15F3-1B87-A844-A6B4-62BE515E9939}" type="parTrans" cxnId="{D5DF6963-9E03-7D42-B0E1-D8C5CBF4BDFF}">
      <dgm:prSet/>
      <dgm:spPr/>
      <dgm:t>
        <a:bodyPr/>
        <a:lstStyle/>
        <a:p>
          <a:endParaRPr lang="en-GB"/>
        </a:p>
      </dgm:t>
    </dgm:pt>
    <dgm:pt modelId="{7D1FB430-9860-2743-8D30-78EA1CBD6599}" type="sibTrans" cxnId="{D5DF6963-9E03-7D42-B0E1-D8C5CBF4BDFF}">
      <dgm:prSet/>
      <dgm:spPr/>
      <dgm:t>
        <a:bodyPr/>
        <a:lstStyle/>
        <a:p>
          <a:endParaRPr lang="en-GB"/>
        </a:p>
      </dgm:t>
    </dgm:pt>
    <dgm:pt modelId="{07965241-E3F2-844F-986A-473DE2CF0596}">
      <dgm:prSet/>
      <dgm:spPr/>
      <dgm:t>
        <a:bodyPr/>
        <a:lstStyle/>
        <a:p>
          <a:r>
            <a:rPr lang="en-GB" dirty="0"/>
            <a:t>Data analysis</a:t>
          </a:r>
        </a:p>
      </dgm:t>
    </dgm:pt>
    <dgm:pt modelId="{25C62D6C-D0E8-4D40-8A57-F0700A4CD203}" type="parTrans" cxnId="{1BB2DCFD-7D71-2B42-8810-6AEE7011AC8C}">
      <dgm:prSet/>
      <dgm:spPr/>
      <dgm:t>
        <a:bodyPr/>
        <a:lstStyle/>
        <a:p>
          <a:endParaRPr lang="en-GB"/>
        </a:p>
      </dgm:t>
    </dgm:pt>
    <dgm:pt modelId="{EA2DB238-1448-8A41-AC04-2B49D245854D}" type="sibTrans" cxnId="{1BB2DCFD-7D71-2B42-8810-6AEE7011AC8C}">
      <dgm:prSet/>
      <dgm:spPr/>
      <dgm:t>
        <a:bodyPr/>
        <a:lstStyle/>
        <a:p>
          <a:endParaRPr lang="en-GB"/>
        </a:p>
      </dgm:t>
    </dgm:pt>
    <dgm:pt modelId="{14C43B0A-6FAB-C549-AE4D-8391341D6F80}">
      <dgm:prSet/>
      <dgm:spPr/>
      <dgm:t>
        <a:bodyPr/>
        <a:lstStyle/>
        <a:p>
          <a:pPr rtl="0"/>
          <a:r>
            <a:rPr lang="en-GB" dirty="0"/>
            <a:t>Models comparison</a:t>
          </a:r>
        </a:p>
      </dgm:t>
    </dgm:pt>
    <dgm:pt modelId="{D9203B03-A91D-3B4E-B596-703C51CDE397}" type="parTrans" cxnId="{A1A48859-DEC0-4343-AA48-3448BE346759}">
      <dgm:prSet/>
      <dgm:spPr/>
      <dgm:t>
        <a:bodyPr/>
        <a:lstStyle/>
        <a:p>
          <a:endParaRPr lang="en-GB"/>
        </a:p>
      </dgm:t>
    </dgm:pt>
    <dgm:pt modelId="{1801B200-416E-F145-AA38-31F30AF1B3A9}" type="sibTrans" cxnId="{A1A48859-DEC0-4343-AA48-3448BE346759}">
      <dgm:prSet/>
      <dgm:spPr/>
      <dgm:t>
        <a:bodyPr/>
        <a:lstStyle/>
        <a:p>
          <a:endParaRPr lang="en-GB"/>
        </a:p>
      </dgm:t>
    </dgm:pt>
    <dgm:pt modelId="{83537456-D889-8240-8AD0-A363B55B32F4}">
      <dgm:prSet/>
      <dgm:spPr/>
      <dgm:t>
        <a:bodyPr/>
        <a:lstStyle/>
        <a:p>
          <a:r>
            <a:rPr lang="en-GB" dirty="0"/>
            <a:t>Unsupervised models: clustering</a:t>
          </a:r>
        </a:p>
      </dgm:t>
    </dgm:pt>
    <dgm:pt modelId="{E6BCDC11-E2A2-434E-91BD-119AB50F130B}" type="parTrans" cxnId="{93F633DA-AF0D-B143-9BCA-D1CFA51EA093}">
      <dgm:prSet/>
      <dgm:spPr/>
      <dgm:t>
        <a:bodyPr/>
        <a:lstStyle/>
        <a:p>
          <a:endParaRPr lang="en-GB"/>
        </a:p>
      </dgm:t>
    </dgm:pt>
    <dgm:pt modelId="{0F8679FF-26F0-7E4D-8833-F7E852149871}" type="sibTrans" cxnId="{93F633DA-AF0D-B143-9BCA-D1CFA51EA093}">
      <dgm:prSet/>
      <dgm:spPr/>
      <dgm:t>
        <a:bodyPr/>
        <a:lstStyle/>
        <a:p>
          <a:endParaRPr lang="en-GB"/>
        </a:p>
      </dgm:t>
    </dgm:pt>
    <dgm:pt modelId="{F3DEAEDE-911E-E545-9593-478A50B16F2C}">
      <dgm:prSet/>
      <dgm:spPr/>
      <dgm:t>
        <a:bodyPr/>
        <a:lstStyle/>
        <a:p>
          <a:pPr rtl="0"/>
          <a:r>
            <a:rPr lang="en-GB" dirty="0"/>
            <a:t>Supervised models: linear regression, Gradient Boosting Trees</a:t>
          </a:r>
        </a:p>
      </dgm:t>
    </dgm:pt>
    <dgm:pt modelId="{92CA3FAC-5597-3C42-BB95-11B92138567C}" type="parTrans" cxnId="{5E4E0AC3-1232-EE46-9E13-4062F0165D49}">
      <dgm:prSet/>
      <dgm:spPr/>
      <dgm:t>
        <a:bodyPr/>
        <a:lstStyle/>
        <a:p>
          <a:endParaRPr lang="en-GB"/>
        </a:p>
      </dgm:t>
    </dgm:pt>
    <dgm:pt modelId="{EC2EED8C-1A02-634D-8F3B-9C5A0F5F3B48}" type="sibTrans" cxnId="{5E4E0AC3-1232-EE46-9E13-4062F0165D49}">
      <dgm:prSet/>
      <dgm:spPr/>
      <dgm:t>
        <a:bodyPr/>
        <a:lstStyle/>
        <a:p>
          <a:endParaRPr lang="en-GB"/>
        </a:p>
      </dgm:t>
    </dgm:pt>
    <dgm:pt modelId="{D2FA3866-9C57-A44C-B6B7-0E4CCBC81AD6}">
      <dgm:prSet/>
      <dgm:spPr/>
      <dgm:t>
        <a:bodyPr/>
        <a:lstStyle/>
        <a:p>
          <a:r>
            <a:rPr lang="en-GB" dirty="0"/>
            <a:t>Compare different methods</a:t>
          </a:r>
        </a:p>
      </dgm:t>
    </dgm:pt>
    <dgm:pt modelId="{6C13DB58-764D-154F-B1AD-C5065273C9AC}" type="parTrans" cxnId="{EFC92BDC-8F29-B946-9903-60D810D216EC}">
      <dgm:prSet/>
      <dgm:spPr/>
      <dgm:t>
        <a:bodyPr/>
        <a:lstStyle/>
        <a:p>
          <a:endParaRPr lang="en-GB"/>
        </a:p>
      </dgm:t>
    </dgm:pt>
    <dgm:pt modelId="{532152C9-CA44-834D-BDEC-E2317DFBFEA7}" type="sibTrans" cxnId="{EFC92BDC-8F29-B946-9903-60D810D216EC}">
      <dgm:prSet/>
      <dgm:spPr/>
      <dgm:t>
        <a:bodyPr/>
        <a:lstStyle/>
        <a:p>
          <a:endParaRPr lang="en-GB"/>
        </a:p>
      </dgm:t>
    </dgm:pt>
    <dgm:pt modelId="{274728B2-A17D-034F-8002-E9A8282BC91B}">
      <dgm:prSet/>
      <dgm:spPr/>
      <dgm:t>
        <a:bodyPr/>
        <a:lstStyle/>
        <a:p>
          <a:r>
            <a:rPr lang="en-GB" dirty="0"/>
            <a:t>Validate with different brain cancer data set</a:t>
          </a:r>
        </a:p>
      </dgm:t>
    </dgm:pt>
    <dgm:pt modelId="{7393C808-6CE0-D647-8B44-4FC36C845D80}" type="parTrans" cxnId="{6A309D3B-394B-214A-A516-573CB9E1D725}">
      <dgm:prSet/>
      <dgm:spPr/>
      <dgm:t>
        <a:bodyPr/>
        <a:lstStyle/>
        <a:p>
          <a:endParaRPr lang="en-GB"/>
        </a:p>
      </dgm:t>
    </dgm:pt>
    <dgm:pt modelId="{9E4C6D6B-D5FA-8649-BEC7-49ECC4C72886}" type="sibTrans" cxnId="{6A309D3B-394B-214A-A516-573CB9E1D725}">
      <dgm:prSet/>
      <dgm:spPr/>
      <dgm:t>
        <a:bodyPr/>
        <a:lstStyle/>
        <a:p>
          <a:endParaRPr lang="en-GB"/>
        </a:p>
      </dgm:t>
    </dgm:pt>
    <dgm:pt modelId="{5D22AF07-30D1-5D4B-96DB-8F072952359F}" type="pres">
      <dgm:prSet presAssocID="{59E17519-9CE4-6249-8728-BFA4104FE702}" presName="linearFlow" presStyleCnt="0">
        <dgm:presLayoutVars>
          <dgm:dir/>
          <dgm:animLvl val="lvl"/>
          <dgm:resizeHandles val="exact"/>
        </dgm:presLayoutVars>
      </dgm:prSet>
      <dgm:spPr/>
    </dgm:pt>
    <dgm:pt modelId="{FB5CDEF2-4C54-1245-8B78-FCAAA5FACB7B}" type="pres">
      <dgm:prSet presAssocID="{9D9C1E2C-CC9D-D143-B040-33EC20C2AA5F}" presName="composite" presStyleCnt="0"/>
      <dgm:spPr/>
    </dgm:pt>
    <dgm:pt modelId="{B42DF668-0016-1549-A67C-9B26BBD9525E}" type="pres">
      <dgm:prSet presAssocID="{9D9C1E2C-CC9D-D143-B040-33EC20C2AA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93E82DE-5D87-3A4C-A0DF-AD379F970FCF}" type="pres">
      <dgm:prSet presAssocID="{9D9C1E2C-CC9D-D143-B040-33EC20C2AA5F}" presName="descendantText" presStyleLbl="alignAcc1" presStyleIdx="0" presStyleCnt="5">
        <dgm:presLayoutVars>
          <dgm:bulletEnabled val="1"/>
        </dgm:presLayoutVars>
      </dgm:prSet>
      <dgm:spPr/>
    </dgm:pt>
    <dgm:pt modelId="{954B837A-D6AE-094B-A9EC-294EED42DFA9}" type="pres">
      <dgm:prSet presAssocID="{131F8AD1-D258-FA48-9096-9863DA00458E}" presName="sp" presStyleCnt="0"/>
      <dgm:spPr/>
    </dgm:pt>
    <dgm:pt modelId="{74197459-E291-2E42-A490-9B1550C2AD80}" type="pres">
      <dgm:prSet presAssocID="{159EF6E7-CDDB-3246-BC15-FF3544A08D53}" presName="composite" presStyleCnt="0"/>
      <dgm:spPr/>
    </dgm:pt>
    <dgm:pt modelId="{5F6D9BF1-6F1A-D242-BCA9-BACCB29CF626}" type="pres">
      <dgm:prSet presAssocID="{159EF6E7-CDDB-3246-BC15-FF3544A08D5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7FFF4D1-09B9-2148-8CBB-EBF15323B90E}" type="pres">
      <dgm:prSet presAssocID="{159EF6E7-CDDB-3246-BC15-FF3544A08D53}" presName="descendantText" presStyleLbl="alignAcc1" presStyleIdx="1" presStyleCnt="5">
        <dgm:presLayoutVars>
          <dgm:bulletEnabled val="1"/>
        </dgm:presLayoutVars>
      </dgm:prSet>
      <dgm:spPr/>
    </dgm:pt>
    <dgm:pt modelId="{DA55A3B3-7580-524C-8C08-52BC45CDF4E9}" type="pres">
      <dgm:prSet presAssocID="{82FBCF4E-AE8B-7E4A-AC11-311D3373C324}" presName="sp" presStyleCnt="0"/>
      <dgm:spPr/>
    </dgm:pt>
    <dgm:pt modelId="{AFA7E05D-285F-B04E-8C04-99183C2207E8}" type="pres">
      <dgm:prSet presAssocID="{82299DC0-D972-FC41-94B9-C76C867914B2}" presName="composite" presStyleCnt="0"/>
      <dgm:spPr/>
    </dgm:pt>
    <dgm:pt modelId="{322951A9-1F91-CD4D-B166-204F60070A3A}" type="pres">
      <dgm:prSet presAssocID="{82299DC0-D972-FC41-94B9-C76C867914B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E2CBFE5-2D81-694B-8617-38A9EEF5F397}" type="pres">
      <dgm:prSet presAssocID="{82299DC0-D972-FC41-94B9-C76C867914B2}" presName="descendantText" presStyleLbl="alignAcc1" presStyleIdx="2" presStyleCnt="5">
        <dgm:presLayoutVars>
          <dgm:bulletEnabled val="1"/>
        </dgm:presLayoutVars>
      </dgm:prSet>
      <dgm:spPr/>
    </dgm:pt>
    <dgm:pt modelId="{7F5C2400-F3A2-9845-8345-3BCE6E343D25}" type="pres">
      <dgm:prSet presAssocID="{1C2BBFF8-AA76-D54F-B9E1-2A49954172A9}" presName="sp" presStyleCnt="0"/>
      <dgm:spPr/>
    </dgm:pt>
    <dgm:pt modelId="{7D4F3D1D-EB74-3240-B284-CD62D3D927D4}" type="pres">
      <dgm:prSet presAssocID="{07965241-E3F2-844F-986A-473DE2CF0596}" presName="composite" presStyleCnt="0"/>
      <dgm:spPr/>
    </dgm:pt>
    <dgm:pt modelId="{A8A77182-1F8D-AE45-871B-BA7549770747}" type="pres">
      <dgm:prSet presAssocID="{07965241-E3F2-844F-986A-473DE2CF05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10D8F54-54B3-4245-BE72-58CA480F5B78}" type="pres">
      <dgm:prSet presAssocID="{07965241-E3F2-844F-986A-473DE2CF0596}" presName="descendantText" presStyleLbl="alignAcc1" presStyleIdx="3" presStyleCnt="5">
        <dgm:presLayoutVars>
          <dgm:bulletEnabled val="1"/>
        </dgm:presLayoutVars>
      </dgm:prSet>
      <dgm:spPr/>
    </dgm:pt>
    <dgm:pt modelId="{5BBEDE96-C01F-984B-8A70-1589E4123C13}" type="pres">
      <dgm:prSet presAssocID="{EA2DB238-1448-8A41-AC04-2B49D245854D}" presName="sp" presStyleCnt="0"/>
      <dgm:spPr/>
    </dgm:pt>
    <dgm:pt modelId="{5C773DFC-5EAE-DD44-B457-15F28978FDDF}" type="pres">
      <dgm:prSet presAssocID="{14C43B0A-6FAB-C549-AE4D-8391341D6F80}" presName="composite" presStyleCnt="0"/>
      <dgm:spPr/>
    </dgm:pt>
    <dgm:pt modelId="{4BE834AD-1B62-8B48-9EF2-A12AC1161CAD}" type="pres">
      <dgm:prSet presAssocID="{14C43B0A-6FAB-C549-AE4D-8391341D6F8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D2AB852-653C-7C41-ABDC-FC9036C41ED1}" type="pres">
      <dgm:prSet presAssocID="{14C43B0A-6FAB-C549-AE4D-8391341D6F8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9225501-4070-BE42-A908-82B290B712B4}" type="presOf" srcId="{82299DC0-D972-FC41-94B9-C76C867914B2}" destId="{322951A9-1F91-CD4D-B166-204F60070A3A}" srcOrd="0" destOrd="0" presId="urn:microsoft.com/office/officeart/2005/8/layout/chevron2"/>
    <dgm:cxn modelId="{E88CD203-F88C-FF47-9525-B5D00DBDA233}" srcId="{159EF6E7-CDDB-3246-BC15-FF3544A08D53}" destId="{841EA18B-3822-6C4C-8133-11CF151688AC}" srcOrd="0" destOrd="0" parTransId="{FAD3D31E-5FC6-C940-96AF-283EE892A063}" sibTransId="{AF923FFF-9912-9F4E-932A-5978E7E4A908}"/>
    <dgm:cxn modelId="{85F19004-E813-E541-A12C-4B628EB9AFDF}" type="presOf" srcId="{07965241-E3F2-844F-986A-473DE2CF0596}" destId="{A8A77182-1F8D-AE45-871B-BA7549770747}" srcOrd="0" destOrd="0" presId="urn:microsoft.com/office/officeart/2005/8/layout/chevron2"/>
    <dgm:cxn modelId="{679D7E0A-D87F-3B43-BB6C-6A7D2B4EDCD9}" srcId="{59E17519-9CE4-6249-8728-BFA4104FE702}" destId="{159EF6E7-CDDB-3246-BC15-FF3544A08D53}" srcOrd="1" destOrd="0" parTransId="{B1532643-EAF3-2544-BB73-6E57A053A774}" sibTransId="{82FBCF4E-AE8B-7E4A-AC11-311D3373C324}"/>
    <dgm:cxn modelId="{B8CEE112-0947-E345-9944-164C4DA2DF29}" type="presOf" srcId="{DEDA928F-9D30-BD49-A5B4-23C6F8EA2ADD}" destId="{4E2CBFE5-2D81-694B-8617-38A9EEF5F397}" srcOrd="0" destOrd="1" presId="urn:microsoft.com/office/officeart/2005/8/layout/chevron2"/>
    <dgm:cxn modelId="{59CF282D-7D01-5D4C-B8FC-821DCB38A03B}" type="presOf" srcId="{9D9C1E2C-CC9D-D143-B040-33EC20C2AA5F}" destId="{B42DF668-0016-1549-A67C-9B26BBD9525E}" srcOrd="0" destOrd="0" presId="urn:microsoft.com/office/officeart/2005/8/layout/chevron2"/>
    <dgm:cxn modelId="{7D4C7737-EC5A-5348-BD75-8BB70739AE16}" srcId="{82299DC0-D972-FC41-94B9-C76C867914B2}" destId="{2ACA878E-6813-B54D-A0EA-A2F5FE9BB7FE}" srcOrd="0" destOrd="0" parTransId="{CAEB84EB-7B0D-AE47-985B-3405BD9F1425}" sibTransId="{DD834CF9-A751-6E4B-B0E7-E4CBA8F722D5}"/>
    <dgm:cxn modelId="{6A309D3B-394B-214A-A516-573CB9E1D725}" srcId="{14C43B0A-6FAB-C549-AE4D-8391341D6F80}" destId="{274728B2-A17D-034F-8002-E9A8282BC91B}" srcOrd="1" destOrd="0" parTransId="{7393C808-6CE0-D647-8B44-4FC36C845D80}" sibTransId="{9E4C6D6B-D5FA-8649-BEC7-49ECC4C72886}"/>
    <dgm:cxn modelId="{63A6BA3C-6C74-304B-95B2-0E0A1930CB23}" srcId="{9D9C1E2C-CC9D-D143-B040-33EC20C2AA5F}" destId="{56A2014F-9D1B-C04E-A675-2690D0EA9401}" srcOrd="0" destOrd="0" parTransId="{DDFE717D-17A4-0F4E-8A97-A0CD78C56DF9}" sibTransId="{4CDC70F3-B600-8F40-9845-A85D6C809B37}"/>
    <dgm:cxn modelId="{5B029D4B-3307-1E4E-856E-7BFB22CDAAC1}" type="presOf" srcId="{56A2014F-9D1B-C04E-A675-2690D0EA9401}" destId="{793E82DE-5D87-3A4C-A0DF-AD379F970FCF}" srcOrd="0" destOrd="0" presId="urn:microsoft.com/office/officeart/2005/8/layout/chevron2"/>
    <dgm:cxn modelId="{8804FB4C-8EFE-734E-87BC-E7ADA436809B}" type="presOf" srcId="{D2FA3866-9C57-A44C-B6B7-0E4CCBC81AD6}" destId="{3D2AB852-653C-7C41-ABDC-FC9036C41ED1}" srcOrd="0" destOrd="0" presId="urn:microsoft.com/office/officeart/2005/8/layout/chevron2"/>
    <dgm:cxn modelId="{A1A48859-DEC0-4343-AA48-3448BE346759}" srcId="{59E17519-9CE4-6249-8728-BFA4104FE702}" destId="{14C43B0A-6FAB-C549-AE4D-8391341D6F80}" srcOrd="4" destOrd="0" parTransId="{D9203B03-A91D-3B4E-B596-703C51CDE397}" sibTransId="{1801B200-416E-F145-AA38-31F30AF1B3A9}"/>
    <dgm:cxn modelId="{B6161C5B-9A52-BA45-974D-2CF6D9D39732}" type="presOf" srcId="{66602342-B611-4845-A2E8-831A123D7F9D}" destId="{793E82DE-5D87-3A4C-A0DF-AD379F970FCF}" srcOrd="0" destOrd="1" presId="urn:microsoft.com/office/officeart/2005/8/layout/chevron2"/>
    <dgm:cxn modelId="{D5DF6963-9E03-7D42-B0E1-D8C5CBF4BDFF}" srcId="{82299DC0-D972-FC41-94B9-C76C867914B2}" destId="{DEDA928F-9D30-BD49-A5B4-23C6F8EA2ADD}" srcOrd="1" destOrd="0" parTransId="{BC4E15F3-1B87-A844-A6B4-62BE515E9939}" sibTransId="{7D1FB430-9860-2743-8D30-78EA1CBD6599}"/>
    <dgm:cxn modelId="{CEED8877-D393-0F49-809C-E63955AE45E3}" srcId="{59E17519-9CE4-6249-8728-BFA4104FE702}" destId="{9D9C1E2C-CC9D-D143-B040-33EC20C2AA5F}" srcOrd="0" destOrd="0" parTransId="{F57B26B7-1CB7-7547-9288-AB8155B029C7}" sibTransId="{131F8AD1-D258-FA48-9096-9863DA00458E}"/>
    <dgm:cxn modelId="{D5105679-90D9-B845-9243-5E8F0E493785}" srcId="{159EF6E7-CDDB-3246-BC15-FF3544A08D53}" destId="{488CAB42-DBBF-EB47-B03E-33D2E075ADE4}" srcOrd="1" destOrd="0" parTransId="{FABCEFB6-D7A6-BD4E-8371-0BCA19E0C546}" sibTransId="{F0C11ED8-080E-7F40-87C3-1511DC5B294F}"/>
    <dgm:cxn modelId="{B40F0C7C-3938-1246-930B-876D23F207BF}" type="presOf" srcId="{274728B2-A17D-034F-8002-E9A8282BC91B}" destId="{3D2AB852-653C-7C41-ABDC-FC9036C41ED1}" srcOrd="0" destOrd="1" presId="urn:microsoft.com/office/officeart/2005/8/layout/chevron2"/>
    <dgm:cxn modelId="{A3B4239F-2C84-E746-8FB9-4E68B3BF4CD7}" srcId="{59E17519-9CE4-6249-8728-BFA4104FE702}" destId="{82299DC0-D972-FC41-94B9-C76C867914B2}" srcOrd="2" destOrd="0" parTransId="{04D6516D-7AC8-C943-9D3A-BC6E692E1F6E}" sibTransId="{1C2BBFF8-AA76-D54F-B9E1-2A49954172A9}"/>
    <dgm:cxn modelId="{D9E5BBA4-3D1F-8B49-ACE6-76D3BAED2334}" srcId="{9D9C1E2C-CC9D-D143-B040-33EC20C2AA5F}" destId="{66602342-B611-4845-A2E8-831A123D7F9D}" srcOrd="1" destOrd="0" parTransId="{8B44AE5D-D0A1-3942-A08E-DAB33ABADD82}" sibTransId="{CD9AA1B7-E83F-5E4B-AA25-8F59BDD2F87B}"/>
    <dgm:cxn modelId="{E95315AB-B9D8-EE4E-ACFB-8E9993CD83AA}" type="presOf" srcId="{14C43B0A-6FAB-C549-AE4D-8391341D6F80}" destId="{4BE834AD-1B62-8B48-9EF2-A12AC1161CAD}" srcOrd="0" destOrd="0" presId="urn:microsoft.com/office/officeart/2005/8/layout/chevron2"/>
    <dgm:cxn modelId="{8C360FB1-D5B1-1540-851D-EB4E0A341BED}" type="presOf" srcId="{159EF6E7-CDDB-3246-BC15-FF3544A08D53}" destId="{5F6D9BF1-6F1A-D242-BCA9-BACCB29CF626}" srcOrd="0" destOrd="0" presId="urn:microsoft.com/office/officeart/2005/8/layout/chevron2"/>
    <dgm:cxn modelId="{B82F2EB6-25B1-B542-9811-BB325E2D72D1}" type="presOf" srcId="{841EA18B-3822-6C4C-8133-11CF151688AC}" destId="{87FFF4D1-09B9-2148-8CBB-EBF15323B90E}" srcOrd="0" destOrd="0" presId="urn:microsoft.com/office/officeart/2005/8/layout/chevron2"/>
    <dgm:cxn modelId="{00A4DEBE-311F-6949-B189-4B6FBD3D569D}" type="presOf" srcId="{59E17519-9CE4-6249-8728-BFA4104FE702}" destId="{5D22AF07-30D1-5D4B-96DB-8F072952359F}" srcOrd="0" destOrd="0" presId="urn:microsoft.com/office/officeart/2005/8/layout/chevron2"/>
    <dgm:cxn modelId="{5E4E0AC3-1232-EE46-9E13-4062F0165D49}" srcId="{07965241-E3F2-844F-986A-473DE2CF0596}" destId="{F3DEAEDE-911E-E545-9593-478A50B16F2C}" srcOrd="1" destOrd="0" parTransId="{92CA3FAC-5597-3C42-BB95-11B92138567C}" sibTransId="{EC2EED8C-1A02-634D-8F3B-9C5A0F5F3B48}"/>
    <dgm:cxn modelId="{2E1B01D5-31A7-B745-B22D-7FFC2032AA7B}" type="presOf" srcId="{2ACA878E-6813-B54D-A0EA-A2F5FE9BB7FE}" destId="{4E2CBFE5-2D81-694B-8617-38A9EEF5F397}" srcOrd="0" destOrd="0" presId="urn:microsoft.com/office/officeart/2005/8/layout/chevron2"/>
    <dgm:cxn modelId="{93F633DA-AF0D-B143-9BCA-D1CFA51EA093}" srcId="{07965241-E3F2-844F-986A-473DE2CF0596}" destId="{83537456-D889-8240-8AD0-A363B55B32F4}" srcOrd="0" destOrd="0" parTransId="{E6BCDC11-E2A2-434E-91BD-119AB50F130B}" sibTransId="{0F8679FF-26F0-7E4D-8833-F7E852149871}"/>
    <dgm:cxn modelId="{EFC92BDC-8F29-B946-9903-60D810D216EC}" srcId="{14C43B0A-6FAB-C549-AE4D-8391341D6F80}" destId="{D2FA3866-9C57-A44C-B6B7-0E4CCBC81AD6}" srcOrd="0" destOrd="0" parTransId="{6C13DB58-764D-154F-B1AD-C5065273C9AC}" sibTransId="{532152C9-CA44-834D-BDEC-E2317DFBFEA7}"/>
    <dgm:cxn modelId="{441C47DE-D6D4-374A-8166-EA05CB68C6E2}" type="presOf" srcId="{488CAB42-DBBF-EB47-B03E-33D2E075ADE4}" destId="{87FFF4D1-09B9-2148-8CBB-EBF15323B90E}" srcOrd="0" destOrd="1" presId="urn:microsoft.com/office/officeart/2005/8/layout/chevron2"/>
    <dgm:cxn modelId="{910BA6E9-D638-D24B-8034-1185D1CAE086}" type="presOf" srcId="{F3DEAEDE-911E-E545-9593-478A50B16F2C}" destId="{D10D8F54-54B3-4245-BE72-58CA480F5B78}" srcOrd="0" destOrd="1" presId="urn:microsoft.com/office/officeart/2005/8/layout/chevron2"/>
    <dgm:cxn modelId="{BF6B1FEB-9916-EC49-B59E-1DD2E85E4DF3}" type="presOf" srcId="{83537456-D889-8240-8AD0-A363B55B32F4}" destId="{D10D8F54-54B3-4245-BE72-58CA480F5B78}" srcOrd="0" destOrd="0" presId="urn:microsoft.com/office/officeart/2005/8/layout/chevron2"/>
    <dgm:cxn modelId="{1BB2DCFD-7D71-2B42-8810-6AEE7011AC8C}" srcId="{59E17519-9CE4-6249-8728-BFA4104FE702}" destId="{07965241-E3F2-844F-986A-473DE2CF0596}" srcOrd="3" destOrd="0" parTransId="{25C62D6C-D0E8-4D40-8A57-F0700A4CD203}" sibTransId="{EA2DB238-1448-8A41-AC04-2B49D245854D}"/>
    <dgm:cxn modelId="{B64611B3-EE43-CD42-BB5B-8BCE31822B88}" type="presParOf" srcId="{5D22AF07-30D1-5D4B-96DB-8F072952359F}" destId="{FB5CDEF2-4C54-1245-8B78-FCAAA5FACB7B}" srcOrd="0" destOrd="0" presId="urn:microsoft.com/office/officeart/2005/8/layout/chevron2"/>
    <dgm:cxn modelId="{9E54854D-8332-AE48-8CC7-E8597F2D6540}" type="presParOf" srcId="{FB5CDEF2-4C54-1245-8B78-FCAAA5FACB7B}" destId="{B42DF668-0016-1549-A67C-9B26BBD9525E}" srcOrd="0" destOrd="0" presId="urn:microsoft.com/office/officeart/2005/8/layout/chevron2"/>
    <dgm:cxn modelId="{660A345D-E7AA-3649-9401-508C0E466FCB}" type="presParOf" srcId="{FB5CDEF2-4C54-1245-8B78-FCAAA5FACB7B}" destId="{793E82DE-5D87-3A4C-A0DF-AD379F970FCF}" srcOrd="1" destOrd="0" presId="urn:microsoft.com/office/officeart/2005/8/layout/chevron2"/>
    <dgm:cxn modelId="{7CA017C1-821E-B24B-8F05-D2D440D452C2}" type="presParOf" srcId="{5D22AF07-30D1-5D4B-96DB-8F072952359F}" destId="{954B837A-D6AE-094B-A9EC-294EED42DFA9}" srcOrd="1" destOrd="0" presId="urn:microsoft.com/office/officeart/2005/8/layout/chevron2"/>
    <dgm:cxn modelId="{4D12983A-F6C9-314A-B369-2BD93C83BCB8}" type="presParOf" srcId="{5D22AF07-30D1-5D4B-96DB-8F072952359F}" destId="{74197459-E291-2E42-A490-9B1550C2AD80}" srcOrd="2" destOrd="0" presId="urn:microsoft.com/office/officeart/2005/8/layout/chevron2"/>
    <dgm:cxn modelId="{DEAF48FC-8B55-E644-9C7E-EFD3C4130D18}" type="presParOf" srcId="{74197459-E291-2E42-A490-9B1550C2AD80}" destId="{5F6D9BF1-6F1A-D242-BCA9-BACCB29CF626}" srcOrd="0" destOrd="0" presId="urn:microsoft.com/office/officeart/2005/8/layout/chevron2"/>
    <dgm:cxn modelId="{027C7C27-4FAC-5A44-9DB4-7CBEE2025EFB}" type="presParOf" srcId="{74197459-E291-2E42-A490-9B1550C2AD80}" destId="{87FFF4D1-09B9-2148-8CBB-EBF15323B90E}" srcOrd="1" destOrd="0" presId="urn:microsoft.com/office/officeart/2005/8/layout/chevron2"/>
    <dgm:cxn modelId="{C5BA5584-A788-3B46-B43D-7ABC68365645}" type="presParOf" srcId="{5D22AF07-30D1-5D4B-96DB-8F072952359F}" destId="{DA55A3B3-7580-524C-8C08-52BC45CDF4E9}" srcOrd="3" destOrd="0" presId="urn:microsoft.com/office/officeart/2005/8/layout/chevron2"/>
    <dgm:cxn modelId="{9A69BED2-675C-1540-AEAF-93C6310A5927}" type="presParOf" srcId="{5D22AF07-30D1-5D4B-96DB-8F072952359F}" destId="{AFA7E05D-285F-B04E-8C04-99183C2207E8}" srcOrd="4" destOrd="0" presId="urn:microsoft.com/office/officeart/2005/8/layout/chevron2"/>
    <dgm:cxn modelId="{9BB75200-E18E-E743-83CF-3D8B938CAC70}" type="presParOf" srcId="{AFA7E05D-285F-B04E-8C04-99183C2207E8}" destId="{322951A9-1F91-CD4D-B166-204F60070A3A}" srcOrd="0" destOrd="0" presId="urn:microsoft.com/office/officeart/2005/8/layout/chevron2"/>
    <dgm:cxn modelId="{CABF0F00-75EB-1945-BE3F-E99D5FB15626}" type="presParOf" srcId="{AFA7E05D-285F-B04E-8C04-99183C2207E8}" destId="{4E2CBFE5-2D81-694B-8617-38A9EEF5F397}" srcOrd="1" destOrd="0" presId="urn:microsoft.com/office/officeart/2005/8/layout/chevron2"/>
    <dgm:cxn modelId="{EE2160CC-EB78-1043-85F7-888F5E3237CC}" type="presParOf" srcId="{5D22AF07-30D1-5D4B-96DB-8F072952359F}" destId="{7F5C2400-F3A2-9845-8345-3BCE6E343D25}" srcOrd="5" destOrd="0" presId="urn:microsoft.com/office/officeart/2005/8/layout/chevron2"/>
    <dgm:cxn modelId="{8C9F6451-1BA3-3D49-A916-E388B8133795}" type="presParOf" srcId="{5D22AF07-30D1-5D4B-96DB-8F072952359F}" destId="{7D4F3D1D-EB74-3240-B284-CD62D3D927D4}" srcOrd="6" destOrd="0" presId="urn:microsoft.com/office/officeart/2005/8/layout/chevron2"/>
    <dgm:cxn modelId="{D9A49338-8D71-C64D-988D-CD5CE2CA19D5}" type="presParOf" srcId="{7D4F3D1D-EB74-3240-B284-CD62D3D927D4}" destId="{A8A77182-1F8D-AE45-871B-BA7549770747}" srcOrd="0" destOrd="0" presId="urn:microsoft.com/office/officeart/2005/8/layout/chevron2"/>
    <dgm:cxn modelId="{410634AA-FD1B-2A4F-80E8-61D7A5B0837F}" type="presParOf" srcId="{7D4F3D1D-EB74-3240-B284-CD62D3D927D4}" destId="{D10D8F54-54B3-4245-BE72-58CA480F5B78}" srcOrd="1" destOrd="0" presId="urn:microsoft.com/office/officeart/2005/8/layout/chevron2"/>
    <dgm:cxn modelId="{23D98575-1A3D-AC46-988F-5CEEBDA95644}" type="presParOf" srcId="{5D22AF07-30D1-5D4B-96DB-8F072952359F}" destId="{5BBEDE96-C01F-984B-8A70-1589E4123C13}" srcOrd="7" destOrd="0" presId="urn:microsoft.com/office/officeart/2005/8/layout/chevron2"/>
    <dgm:cxn modelId="{F006441E-0950-F443-8D8C-01C42FA02E6E}" type="presParOf" srcId="{5D22AF07-30D1-5D4B-96DB-8F072952359F}" destId="{5C773DFC-5EAE-DD44-B457-15F28978FDDF}" srcOrd="8" destOrd="0" presId="urn:microsoft.com/office/officeart/2005/8/layout/chevron2"/>
    <dgm:cxn modelId="{F1CE363B-70FF-C846-95A3-15E6874DD0ED}" type="presParOf" srcId="{5C773DFC-5EAE-DD44-B457-15F28978FDDF}" destId="{4BE834AD-1B62-8B48-9EF2-A12AC1161CAD}" srcOrd="0" destOrd="0" presId="urn:microsoft.com/office/officeart/2005/8/layout/chevron2"/>
    <dgm:cxn modelId="{C78326FF-984E-3E4D-9F0A-4FD51E59D4C0}" type="presParOf" srcId="{5C773DFC-5EAE-DD44-B457-15F28978FDDF}" destId="{3D2AB852-653C-7C41-ABDC-FC9036C41E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DF668-0016-1549-A67C-9B26BBD9525E}">
      <dsp:nvSpPr>
        <dsp:cNvPr id="0" name=""/>
        <dsp:cNvSpPr/>
      </dsp:nvSpPr>
      <dsp:spPr>
        <a:xfrm rot="5400000">
          <a:off x="-185192" y="187189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</a:t>
          </a:r>
          <a:r>
            <a:rPr lang="en-GB" sz="1200" kern="1200" dirty="0" err="1"/>
            <a:t>aquisition</a:t>
          </a:r>
          <a:endParaRPr lang="en-GB" sz="1200" kern="1200" dirty="0"/>
        </a:p>
      </dsp:txBody>
      <dsp:txXfrm rot="-5400000">
        <a:off x="2" y="434113"/>
        <a:ext cx="864233" cy="370386"/>
      </dsp:txXfrm>
    </dsp:sp>
    <dsp:sp modelId="{793E82DE-5D87-3A4C-A0DF-AD379F970FCF}">
      <dsp:nvSpPr>
        <dsp:cNvPr id="0" name=""/>
        <dsp:cNvSpPr/>
      </dsp:nvSpPr>
      <dsp:spPr>
        <a:xfrm rot="5400000">
          <a:off x="4527450" y="-3661220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API of </a:t>
          </a:r>
          <a:r>
            <a:rPr lang="en-GB" sz="2200" kern="1200" dirty="0" err="1"/>
            <a:t>cBioportal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Raw data from repositories if needed</a:t>
          </a:r>
        </a:p>
      </dsp:txBody>
      <dsp:txXfrm rot="-5400000">
        <a:off x="864233" y="41172"/>
        <a:ext cx="8089762" cy="724152"/>
      </dsp:txXfrm>
    </dsp:sp>
    <dsp:sp modelId="{5F6D9BF1-6F1A-D242-BCA9-BACCB29CF626}">
      <dsp:nvSpPr>
        <dsp:cNvPr id="0" name=""/>
        <dsp:cNvSpPr/>
      </dsp:nvSpPr>
      <dsp:spPr>
        <a:xfrm rot="5400000">
          <a:off x="-185192" y="1306068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preparation</a:t>
          </a:r>
        </a:p>
      </dsp:txBody>
      <dsp:txXfrm rot="-5400000">
        <a:off x="2" y="1552992"/>
        <a:ext cx="864233" cy="370386"/>
      </dsp:txXfrm>
    </dsp:sp>
    <dsp:sp modelId="{87FFF4D1-09B9-2148-8CBB-EBF15323B90E}">
      <dsp:nvSpPr>
        <dsp:cNvPr id="0" name=""/>
        <dsp:cNvSpPr/>
      </dsp:nvSpPr>
      <dsp:spPr>
        <a:xfrm rot="5400000">
          <a:off x="4527450" y="-2542341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Cleaning data, merging data frames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Pathway analyses</a:t>
          </a:r>
        </a:p>
      </dsp:txBody>
      <dsp:txXfrm rot="-5400000">
        <a:off x="864233" y="1160051"/>
        <a:ext cx="8089762" cy="724152"/>
      </dsp:txXfrm>
    </dsp:sp>
    <dsp:sp modelId="{322951A9-1F91-CD4D-B166-204F60070A3A}">
      <dsp:nvSpPr>
        <dsp:cNvPr id="0" name=""/>
        <dsp:cNvSpPr/>
      </dsp:nvSpPr>
      <dsp:spPr>
        <a:xfrm rot="5400000">
          <a:off x="-185192" y="2424946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exploration</a:t>
          </a:r>
        </a:p>
      </dsp:txBody>
      <dsp:txXfrm rot="-5400000">
        <a:off x="2" y="2671870"/>
        <a:ext cx="864233" cy="370386"/>
      </dsp:txXfrm>
    </dsp:sp>
    <dsp:sp modelId="{4E2CBFE5-2D81-694B-8617-38A9EEF5F397}">
      <dsp:nvSpPr>
        <dsp:cNvPr id="0" name=""/>
        <dsp:cNvSpPr/>
      </dsp:nvSpPr>
      <dsp:spPr>
        <a:xfrm rot="5400000">
          <a:off x="4527450" y="-1423463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Descriptive statistics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Investigation of correlations</a:t>
          </a:r>
        </a:p>
      </dsp:txBody>
      <dsp:txXfrm rot="-5400000">
        <a:off x="864233" y="2278929"/>
        <a:ext cx="8089762" cy="724152"/>
      </dsp:txXfrm>
    </dsp:sp>
    <dsp:sp modelId="{A8A77182-1F8D-AE45-871B-BA7549770747}">
      <dsp:nvSpPr>
        <dsp:cNvPr id="0" name=""/>
        <dsp:cNvSpPr/>
      </dsp:nvSpPr>
      <dsp:spPr>
        <a:xfrm rot="5400000">
          <a:off x="-185192" y="3543824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analysis</a:t>
          </a:r>
        </a:p>
      </dsp:txBody>
      <dsp:txXfrm rot="-5400000">
        <a:off x="2" y="3790748"/>
        <a:ext cx="864233" cy="370386"/>
      </dsp:txXfrm>
    </dsp:sp>
    <dsp:sp modelId="{D10D8F54-54B3-4245-BE72-58CA480F5B78}">
      <dsp:nvSpPr>
        <dsp:cNvPr id="0" name=""/>
        <dsp:cNvSpPr/>
      </dsp:nvSpPr>
      <dsp:spPr>
        <a:xfrm rot="5400000">
          <a:off x="4527450" y="-304585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Unsupervised models: clustering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Supervised models: linear regression, Gradient Boosting Trees</a:t>
          </a:r>
        </a:p>
      </dsp:txBody>
      <dsp:txXfrm rot="-5400000">
        <a:off x="864233" y="3397807"/>
        <a:ext cx="8089762" cy="724152"/>
      </dsp:txXfrm>
    </dsp:sp>
    <dsp:sp modelId="{4BE834AD-1B62-8B48-9EF2-A12AC1161CAD}">
      <dsp:nvSpPr>
        <dsp:cNvPr id="0" name=""/>
        <dsp:cNvSpPr/>
      </dsp:nvSpPr>
      <dsp:spPr>
        <a:xfrm rot="5400000">
          <a:off x="-185192" y="4662703"/>
          <a:ext cx="1234619" cy="864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Models comparison</a:t>
          </a:r>
        </a:p>
      </dsp:txBody>
      <dsp:txXfrm rot="-5400000">
        <a:off x="2" y="4909627"/>
        <a:ext cx="864233" cy="370386"/>
      </dsp:txXfrm>
    </dsp:sp>
    <dsp:sp modelId="{3D2AB852-653C-7C41-ABDC-FC9036C41ED1}">
      <dsp:nvSpPr>
        <dsp:cNvPr id="0" name=""/>
        <dsp:cNvSpPr/>
      </dsp:nvSpPr>
      <dsp:spPr>
        <a:xfrm rot="5400000">
          <a:off x="4527450" y="814293"/>
          <a:ext cx="802502" cy="81289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Compare different 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Validate with different brain cancer data set</a:t>
          </a:r>
        </a:p>
      </dsp:txBody>
      <dsp:txXfrm rot="-5400000">
        <a:off x="864233" y="4516686"/>
        <a:ext cx="8089762" cy="72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7692-5C9E-F0C8-3A9E-01624220D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572D0-4AFD-EC3F-584B-27705E2D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24EE-AD84-AC6D-1445-9AAA6DEE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7A7C-6708-207F-5F57-F1AD28B3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5B8B-ABF6-FA2D-1D57-F575462F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B9B5-2E6A-0EDB-15D3-3D9A2E55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61C05-1A8F-A968-0303-C299D69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6468-96B8-677C-8D12-91B6361D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27D0-13C0-5CBB-FFA4-4AD1EB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AE46-8059-9F9C-BF2C-6E92A8E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05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54FBA-3D41-DE79-93A6-D66C79780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52F3D-C3EC-ED3D-B62D-1A05306EA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4575-B05B-184E-4552-6D030D50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0025-7483-DF47-7EB4-F7C647E0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4890-587D-AB27-B77B-C800C790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88F3-A823-51F4-0115-1AF05826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B179-8DE7-29DB-5641-5E654870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8BAC-AE7E-DECC-90C0-DB5313A4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9AE4-6F86-20BC-A955-21DA511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C5B8-3597-C0C8-8A11-18C378A2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54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3789-DBB9-47CA-67A5-C1DB06AE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25D5-2627-10E5-51EC-F1B9A2DA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9A87-6249-1168-0112-A310812A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267F-857E-DD7E-25E8-6AF14EA9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35F83-EB4E-6188-E98A-1B97456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18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01CD-9756-AC41-2B4E-1D2A39AC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3315-F8C7-F894-8B13-384D051A2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3136-4C2C-032E-CA8C-6528F0E3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04036-732F-0985-E456-7045EC58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4A84-EB85-5E11-854E-8CD99E66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BBC3-189E-3EC3-D85A-007BA091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E96F-7DB9-46F7-964B-42CB66D4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D6265-7B9A-2EF3-17AC-54136D24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533EE-3CE1-20A2-5F2F-F94C5A74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BFD17-F674-EBF0-EA9F-5E9E907A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18C44-1411-890E-E3F1-A09AE9F9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3AF27-FEC6-96C1-4DED-F179FBE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B7E09-7A7E-1E59-5ECD-AA03B76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3245-D2D6-21B8-F25A-E659132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9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37CC-855E-8918-9E67-DF448B65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31EFD-AEE2-4314-E830-CD947936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DF7C9-8ADA-6530-B17A-8BF6EDB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07C4-9E03-8DBF-C0BA-6AB7E10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58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39FE7-37F2-5AC1-620D-C1B4DA58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4AC6E-21E8-10F1-5FFE-1D60612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BFE01-82F4-C413-93BB-BA38D11C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9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1941-E66C-0F85-3471-AB3AD7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C5D5-4D1D-EA4C-4864-5A3D83B4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A0679-50D8-7FB5-A9DA-5963EF42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AA35-8DEB-816B-797A-4528AA42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9D6F-FC5F-69B5-4BCE-7E7E07EB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5928-8656-79D0-F200-84ECF5A7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0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AF00-D789-5941-DEC1-3FA26C25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6F998-819A-E7F1-5F82-D1FFA56D3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6C26-2B7E-5AB7-94F0-9F76A4A3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E7DE-ABC7-AC79-0FC4-ECEF49C5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D3AE-1550-5166-55F4-7898046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986B8-7D97-1652-3377-E682387E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97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B1B20-CBD8-D9F6-B679-272FB590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458E1-820C-2A3C-FDB3-B9C88068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78D1-1257-5D63-2DCD-EADFE3B9F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DD76-F973-0F4E-A262-3DEB769A623A}" type="datetimeFigureOut">
              <a:rPr lang="en-CH" smtClean="0"/>
              <a:t>25.09.2024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CAC7-9A91-EBDA-0AC2-7D2D7C08C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CBF4-6E26-4889-7932-5BDEFFD3C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2ED7-42BC-824C-8FB6-367AC13FD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89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7D08E6-2704-74DC-48FD-DE29392B5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352598"/>
              </p:ext>
            </p:extLst>
          </p:nvPr>
        </p:nvGraphicFramePr>
        <p:xfrm>
          <a:off x="499621" y="424206"/>
          <a:ext cx="8993171" cy="571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98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55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Galina Glousker</dc:creator>
  <cp:lastModifiedBy>Galina Glousker</cp:lastModifiedBy>
  <cp:revision>2</cp:revision>
  <cp:lastPrinted>2024-09-30T09:45:09Z</cp:lastPrinted>
  <dcterms:created xsi:type="dcterms:W3CDTF">2024-09-23T10:23:07Z</dcterms:created>
  <dcterms:modified xsi:type="dcterms:W3CDTF">2024-09-30T10:29:04Z</dcterms:modified>
</cp:coreProperties>
</file>