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9a7a3f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9a7a3f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9a7a3f2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9a7a3f2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9a7a3f2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9a7a3f2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9a7a3f2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9a7a3f2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9a7a3f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9a7a3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9a7a3f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f9a7a3f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9a7a3f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df9a7a3f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f9a7a3f2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df9a7a3f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9a7a3f2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df9a7a3f2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9a7a3f2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9a7a3f2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9a7a3f2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f9a7a3f2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9a7a3f2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f9a7a3f2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abr.com/en/post/14246/" TargetMode="External"/><Relationship Id="rId4" Type="http://schemas.openxmlformats.org/officeDocument/2006/relationships/hyperlink" Target="https://habrahabr.ru/post/252941/" TargetMode="External"/><Relationship Id="rId5" Type="http://schemas.openxmlformats.org/officeDocument/2006/relationships/hyperlink" Target="https://www.youtube.com/watch?v=s7wmiS2mSX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Занятие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2"/>
                </a:solidFill>
              </a:rPr>
              <a:t>FrontEnd - Pro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03400" y="190500"/>
            <a:ext cx="85206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Fetch</a:t>
            </a:r>
            <a:endParaRPr sz="232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072450"/>
            <a:ext cx="8520600" cy="39228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'data.json'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ru" sz="1050">
                <a:solidFill>
                  <a:srgbClr val="546E7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// res : Instance of Response type</a:t>
            </a:r>
            <a:endParaRPr i="1" sz="1050">
              <a:solidFill>
                <a:srgbClr val="546E7A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546E7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2AA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24575" y="0"/>
            <a:ext cx="85206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0"/>
              <a:t>Fetch</a:t>
            </a:r>
            <a:endParaRPr sz="172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430400"/>
            <a:ext cx="8520600" cy="45648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myHeaders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"application/json"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requestParams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myHeaders</a:t>
            </a:r>
            <a:endParaRPr sz="1050">
              <a:solidFill>
                <a:srgbClr val="EEFFE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'data.json'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requestParams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050">
                <a:solidFill>
                  <a:srgbClr val="546E7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// res : Instance of Response type</a:t>
            </a:r>
            <a:endParaRPr i="1" sz="1050">
              <a:solidFill>
                <a:srgbClr val="546E7A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050">
                <a:solidFill>
                  <a:srgbClr val="546E7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Readystate - definitions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00" y="1274600"/>
            <a:ext cx="8191499" cy="29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Полезный досуг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Ajax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Fetch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request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5" y="1257650"/>
            <a:ext cx="79629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6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response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541150"/>
            <a:ext cx="8743950" cy="46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HTTP-коды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1xx - информационные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2xx - успех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3xx - переадресация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4xx - ошибка на стороне клиента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5xx - ошибка на стороне сервера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HTTP-методы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 — URL, заголовки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 — URL, заголовки, тело запроса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PUT —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URL, заголовки, тело запроса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DELETE —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URL, заголовки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REST API </a:t>
            </a:r>
            <a:r>
              <a:rPr lang="ru"/>
              <a:t> </a:t>
            </a:r>
            <a:r>
              <a:rPr lang="ru" sz="2000"/>
              <a:t>( REpresentational State Transfer )</a:t>
            </a:r>
            <a:endParaRPr sz="20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GET — получение ресурса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POST — создание ресурса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PUT — обновление ресурса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DELETE — удаление ресурса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AJAX  (</a:t>
            </a:r>
            <a:r>
              <a:rPr i="1" lang="ru">
                <a:solidFill>
                  <a:srgbClr val="252525"/>
                </a:solidFill>
                <a:highlight>
                  <a:schemeClr val="lt1"/>
                </a:highlight>
              </a:rPr>
              <a:t>Asynchronous Javascript and XML )</a:t>
            </a:r>
            <a:endParaRPr i="1">
              <a:solidFill>
                <a:srgbClr val="25252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39925" y="113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Получение данных с сервера без перезагрузки страницы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Варианты отправки:</a:t>
            </a:r>
            <a:endParaRPr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XMLHttpRequest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fetch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Используя сторонние библиотеки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XMLHttpRequest - синхронный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XMLHttpRequest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'data.json'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!== 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050">
                <a:solidFill>
                  <a:srgbClr val="C3CE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ru" sz="1050">
                <a:solidFill>
                  <a:srgbClr val="C3CE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statusText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`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responseText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XMLHttpRequest - асинхронный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772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XMLHttpRequest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050">
                <a:solidFill>
                  <a:srgbClr val="546E7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// configuration</a:t>
            </a:r>
            <a:endParaRPr i="1" sz="1050">
              <a:solidFill>
                <a:srgbClr val="546E7A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'data.json'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onreadystatechange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readyState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!== </a:t>
            </a:r>
            <a:r>
              <a:rPr lang="ru" sz="1050">
                <a:solidFill>
                  <a:srgbClr val="F78C6C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ru" sz="1050">
                <a:solidFill>
                  <a:srgbClr val="546E7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i="1" sz="1050">
              <a:solidFill>
                <a:srgbClr val="546E7A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546E7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ru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': '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statusText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i="1" lang="ru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responseText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EEFFE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" sz="1050">
                <a:solidFill>
                  <a:srgbClr val="89DD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C792EA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