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027c67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027c6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d75a4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d75a4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cfc21e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cfc21e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cfc21e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cfc21e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fc21e5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dcfc21e5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fc21e55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cfc21e55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cfc21e55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cfc21e55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fc21e55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dcfc21e55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fc21e55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dcfc21e55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fc21e55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dcfc21e55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ru/docs/Web/JavaScript/Reference/Global_Objects/RegEx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asa@a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Занятие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2"/>
                </a:solidFill>
              </a:rPr>
              <a:t>FrontEnd - Pro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0"/>
            <a:ext cx="85206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Практика</a:t>
            </a:r>
            <a:endParaRPr sz="22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72425" y="512325"/>
            <a:ext cx="8520600" cy="4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Replace all serial number identifiers (x45m...) by “ --- “ in string: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400"/>
              <a:t>         "Lorem ipsum dolor x45m sit amet, consectetur m20j adipisicing elit. Delectus dicta c45e eos illo       magnam nihil totam!"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 2.   Replace all repeated words  in bold in string and append to the document.body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400"/>
              <a:t>       "It is my test string for test my function"  </a:t>
            </a:r>
            <a:endParaRPr i="1"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Полезный досуг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RegExp -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Regex - регулярные выражения.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Валидация данных по заданному паттерну (шаблону)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Поиск </a:t>
            </a:r>
            <a:r>
              <a:rPr lang="ru"/>
              <a:t>определенных</a:t>
            </a:r>
            <a:r>
              <a:rPr lang="ru"/>
              <a:t> данных в строке по паттерну (шаблону)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Паттерн определяет: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какие символы допустимы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их количество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порядок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регистр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тип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 pattern /modifiers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/loc/i   </a:t>
            </a:r>
            <a:r>
              <a:rPr i="1" lang="ru" sz="2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//-  “block”, “UNLOC”, “locker”</a:t>
            </a:r>
            <a:endParaRPr i="1" sz="2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/[0</a:t>
            </a:r>
            <a:r>
              <a:rPr lang="ru" sz="2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2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9]{4}/ </a:t>
            </a:r>
            <a:r>
              <a:rPr i="1" lang="ru" sz="2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//- “block2456”, “1234-name”</a:t>
            </a:r>
            <a:endParaRPr i="1" sz="2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/\w{3,}@\w{2,}/   </a:t>
            </a:r>
            <a:r>
              <a:rPr i="1" lang="ru" sz="2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//- "123@ua", "abc@45"</a:t>
            </a:r>
            <a:endParaRPr i="1" sz="2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Modifiers (модификаторы)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 - case-insensitive - регистронезависимый поиск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 - globally - поиск всех совпадений в строке (не только первого)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 - multiline matching - многострочный поиск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 использовать несколько модификаторов одновременно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0"/>
            <a:ext cx="8520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Методы для работы</a:t>
            </a:r>
            <a:endParaRPr sz="192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55200"/>
            <a:ext cx="8520600" cy="4456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search - индекс первого вхождения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ru" sz="14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4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"asa@as.com"</a:t>
            </a:r>
            <a:endParaRPr sz="145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ru" sz="14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4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ru" sz="14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/@/</a:t>
            </a:r>
            <a:r>
              <a:rPr lang="ru" sz="14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i="1" sz="14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500">
                <a:solidFill>
                  <a:schemeClr val="lt2"/>
                </a:solidFill>
              </a:rPr>
              <a:t>match - совпадение найдено или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result =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/\w{3,}@\w{2,}/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 // "asa@as"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 // 0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 // "asa@as.com"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result = </a:t>
            </a:r>
            <a:r>
              <a:rPr lang="ru" sz="11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"as4as6as9"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/[0</a:t>
            </a:r>
            <a:r>
              <a:rPr lang="ru" sz="1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1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9]/g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i="1" lang="ru" sz="1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[“4”, “6”, “9”];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500">
                <a:solidFill>
                  <a:schemeClr val="lt2"/>
                </a:solidFill>
              </a:rPr>
              <a:t>split - разбить строку по регулярному выражению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/@/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// ["asa", "as.com"]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Методы для работы c паттерном созданным через new RegExp()</a:t>
            </a:r>
            <a:endParaRPr sz="192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47225"/>
            <a:ext cx="8520600" cy="4456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ru" sz="14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4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450" u="sng">
                <a:solidFill>
                  <a:schemeClr val="hlink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asa@as.com</a:t>
            </a:r>
            <a:r>
              <a:rPr lang="ru" sz="14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5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pattern 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u" sz="1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RegExp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/\w{3,}@\w{2,}/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500">
                <a:solidFill>
                  <a:schemeClr val="lt2"/>
                </a:solidFill>
              </a:rPr>
              <a:t>exec </a:t>
            </a:r>
            <a:r>
              <a:rPr lang="ru" sz="1500">
                <a:solidFill>
                  <a:schemeClr val="lt2"/>
                </a:solidFill>
              </a:rPr>
              <a:t>- </a:t>
            </a:r>
            <a:r>
              <a:rPr lang="ru" sz="1500">
                <a:solidFill>
                  <a:schemeClr val="lt2"/>
                </a:solidFill>
              </a:rPr>
              <a:t> коллекция с индексом вхождения и найденным значением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result =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 // "asa@as"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 // 0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 // "asa@as.com"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500">
                <a:solidFill>
                  <a:schemeClr val="lt2"/>
                </a:solidFill>
              </a:rPr>
              <a:t>test </a:t>
            </a:r>
            <a:r>
              <a:rPr lang="ru" sz="1500">
                <a:solidFill>
                  <a:schemeClr val="lt2"/>
                </a:solidFill>
              </a:rPr>
              <a:t>- вхождение найдено или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// true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Шаблоны. Метасимволы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\w - символ-слово -  a-z, A-Z, 0-9, _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\W - НЕ символ-слово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\d - число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\D - НЕ число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\s - пробельный символ - пробел, табуляция, перенос строки...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\S - НЕ пробельный символ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Шаблоны. Скобки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[abcd] - поиск любого символа из скобок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[^abcd] - поиск любого символа КРОМЕ тех, что в скобках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(xxx | yyy) - поиск любого значения из представленных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468050" y="2344375"/>
            <a:ext cx="8292300" cy="249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5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5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"honda, toyota, bmw, ford, honda, seat"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5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pattern 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5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/(honda|seat)/g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5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5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15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["honda", "honda", "seat"]</a:t>
            </a:r>
            <a:endParaRPr i="1" sz="15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Шаблоны. Квантификаторы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x+ - хотя бы одно вхождение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x* - ноль или более вхождений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x? - ноль или одно вхождение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x{N} - N вхождений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x{N, M} - от N до M вхождений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x{N,} - от N и более вхождений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x$  - конец строки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^x - начало строки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^xxxx$ - обозначены начало и конец строки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