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39e18c6f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d39e18c6f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39e18c6f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d39e18c6f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1396f3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d1396f3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9e18c6f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d39e18c6f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9e18c6f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d39e18c6f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9e18c6f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9e18c6f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39e18c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39e18c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9e18c6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39e18c6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9e18c6f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9e18c6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39e18c6f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d39e18c6f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9e18c6f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d39e18c6f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9e18c6f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d39e18c6f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39e18c6f1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d39e18c6f1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9e18c6f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d39e18c6f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edium.com/@stasonmars/%D1%80%D0%B0%D0%B7%D0%B1%D0%B8%D1%80%D0%B0%D0%B5%D0%BC%D1%81%D1%8F-%D1%81-%D0%BF%D0%BE%D0%B4%D0%BD%D1%8F%D1%82%D0%B8%D0%B5%D0%BC-hoisting-%D0%B2-javascript-7d2d27bc51f1#:~:text=%D0%9F%D0%BE%D0%B4%D0%BD%D1%8F%D1%82%D0%B8%D0%B5%20%D0%B8%D0%BB%D0%B8%20hoisting%20%E2%80%94%20%D1%8D%D1%82%D0%BE%20%D0%BC%D0%B5%D1%85%D0%B0%D0%BD%D0%B8%D0%B7%D0%BC,%D1%82%D0%B5%D0%BC%2C%20%D0%BA%D0%B0%D0%BA%20%D0%BA%D0%BE%D0%B4%20%D0%B1%D1%83%D0%B4%D0%B5%D1%82%20%D0%B2%D1%8B%D0%BF%D0%BE%D0%BB%D0%BD%D0%B5%D0%BD." TargetMode="External"/><Relationship Id="rId4" Type="http://schemas.openxmlformats.org/officeDocument/2006/relationships/hyperlink" Target="https://developer.mozilla.org/ru/docs/Web/JavaScript/Reference/Global_Objects/Math" TargetMode="External"/><Relationship Id="rId5" Type="http://schemas.openxmlformats.org/officeDocument/2006/relationships/hyperlink" Target="https://www.freecodecamp.org/learn/javascript-algorithms-and-data-structures/basic-javascript/declare-javascript-variabl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Занятие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2"/>
                </a:solidFill>
              </a:rPr>
              <a:t>FrontEnd - Pro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Функции. Области видимости 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(a);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 sz="13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i="1" sz="13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Функции. Передача параметра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271625" y="1119075"/>
            <a:ext cx="8520600" cy="341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second - параметры функции</a:t>
            </a:r>
            <a:endParaRPr i="1" sz="135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a, b - аргументы </a:t>
            </a: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функции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Функции. Передача параметра по умолчанию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271625" y="1119075"/>
            <a:ext cx="8520600" cy="383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//first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second - параметры функции</a:t>
            </a:r>
            <a:endParaRPr i="1" sz="135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second = 2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8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если second не передан будет взято </a:t>
            </a:r>
            <a:endParaRPr sz="8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	// значение по умолчанию = 2</a:t>
            </a:r>
            <a:endParaRPr sz="8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second = 45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a, аргументы функции</a:t>
            </a:r>
            <a:endParaRPr i="1" sz="135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b - не передан</a:t>
            </a:r>
            <a:endParaRPr i="1" sz="135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(second,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 // 7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Функции. Передача параметра. arguments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45800"/>
            <a:ext cx="8520600" cy="341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first 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second 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(first + second);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Функции. Возврат значения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! Если return не указан функция вернет undefined</a:t>
            </a:r>
            <a:endParaRPr i="1" sz="135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5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 sz="13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25</a:t>
            </a:r>
            <a:endParaRPr i="1" sz="13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Почитать...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https://medium.com-о-всплытии-функций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https://-встроенная библиотека-Math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https://www.freecodecamp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57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Повторение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14350"/>
            <a:ext cx="8520600" cy="4039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1. Передача по ссылке и по значению</a:t>
            </a:r>
            <a:endParaRPr i="1" sz="12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ru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ru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c - ?</a:t>
            </a:r>
            <a:endParaRPr i="1" sz="13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13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a - ?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406875"/>
            <a:ext cx="8520600" cy="416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arr1 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ru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48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arr2 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ru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arr2 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1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arr1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arr2 -?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как получить “5” из массива arr2 -?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22425" y="572700"/>
            <a:ext cx="8520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- Создать интерфейс для автомагазина, со следующим функционалом: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1. Пользователь может увидеть </a:t>
            </a:r>
            <a:r>
              <a:rPr lang="ru" sz="1100"/>
              <a:t>пронумерованный</a:t>
            </a:r>
            <a:r>
              <a:rPr lang="ru" sz="1100"/>
              <a:t> список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всех продаваемых автомобилей. Каждый автомобиль на новой строчке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в формате: # 1 Название авто | price :  цена авто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2. Для совершения сделки пользователь вводит номер авто желаемого к покупке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   2.1 имплементировать валидацию вводимого номера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   - число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   - в рамках списка авто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3. Пользователь может ввести количество автомобилей которое он хочет приобрести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   3.1  имплементировать валидацию вводимого количества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   - число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   - больше 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4. Дать скидку (5%) если общая сумма покупки превысила 100 000 у.е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5. Рассчитать конечную сумму и вывести в консоль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***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   добавить к товарам категорию (sport, luxury, offRoad).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/>
              <a:t>    Дать пользователю возможность выбора категории - номера из категории и количества.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Блок кода, позволяющий использовать один и тот же код многократно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Возможность передачи параметров (аргументов)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Возможность возврата значения (результата выполнения)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2828750"/>
            <a:ext cx="8520600" cy="189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50">
                <a:solidFill>
                  <a:schemeClr val="accent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a, b, c - параметры функции</a:t>
            </a:r>
            <a:endParaRPr i="1" sz="1150">
              <a:solidFill>
                <a:schemeClr val="accent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1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" sz="11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i="1" sz="11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Создание и вызов. Function declaration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21775"/>
            <a:ext cx="8520600" cy="311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5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showMessage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"Hello there!"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showMessage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Создание и вызов. Function expression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29425"/>
            <a:ext cx="8520600" cy="311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5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showMessage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"Hello there!"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showMessage(); </a:t>
            </a:r>
            <a:endParaRPr b="1" sz="16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Функции. Области видимости 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39125"/>
            <a:ext cx="8520600" cy="341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 sz="13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i="1" sz="13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Функции. Области видимости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ru" sz="135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3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(a);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5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35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ru" sz="135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..</a:t>
            </a:r>
            <a:endParaRPr i="1" sz="135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