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E014-8070-8D30-B974-CC1F7E0B9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76CDC-B510-1A62-8D4E-710A884F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AF7F4-6F1E-2009-1A01-5FC1F31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96C63-F234-F305-A409-F535F1B0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E11FD-2CD2-8A93-A478-0FBD40D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0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A599E-47B1-DE72-2AD5-16966AFC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35D806-8BC6-3661-6FE2-CF2998D6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1FDC9-60A1-8669-A7EB-C7D16AF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FEFA9-7BE2-FB7B-0D23-A575BAF2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86868-F278-7994-11B9-2DB18AA6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0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139BC1-F540-995A-E1E4-7DCF2279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BBD1BF-073F-A75E-7797-6841E434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2308A-445F-9781-8BBF-8D7F271F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EECF2-2946-4678-E4BE-521DEF2D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36A9-CA37-016A-3834-BD0B656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4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6D73A-15EA-A212-DD20-E20F49F5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CA74B-DC18-97DE-A04A-D15C112D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548A4-6617-F6DC-1D7A-7433A2FE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E7A47-2798-D096-1C89-CC12EC87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4CFE7-94C6-AF1D-F9B8-472F6DFF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83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DFFB5-B838-99D2-5472-EC0355B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2F149-9096-84BB-708F-09363F68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C1924-CD4B-FABA-F3E1-07CA55B7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1DE86-F6A9-F356-5EF2-2CEC723A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5A254-7473-7CF8-6371-35BA02C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30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83F52-C147-1B22-A1E2-CB8DE51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60390-C6B8-1065-389D-4B3134954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48B8FE-7127-3CCF-D8A8-93221FA7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2C0A3C-FAA9-0969-E11B-1762CEC4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029C9-2B81-9150-3F49-5D1C0880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5E2183-EBE5-2991-8D61-676F9ABA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5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CDA85-BD55-5E39-989F-E69A6440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58F3A-0DF0-86C6-3106-F171C272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13109-E694-44A1-D173-DAB76EEE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844114-B1FE-7AB7-9FEE-E4B59251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6D41B2-CF42-89E6-9B84-A6037D95B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0CC193-68B0-6CB5-2E2E-26694623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A4AA32-916A-2489-A240-8960ABA1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959189-EFCD-2AB7-89CD-7E4C5BBB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CC3B6-9E95-CD94-B337-A01ADDB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196F6C-0BF2-9E43-D003-B13BCDDD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8029CC-CEA9-E6AD-B49F-A0D5925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8C2DAF-35AD-7535-DFB7-1E83415E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7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F79838-6C50-222C-C28B-0892A68B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34980F-74FB-80E1-E80B-085E978E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13D2C-2B2F-DEE5-4522-C68FBEBE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3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C0BF-0575-84EA-8794-14935F9D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A2428-568F-2A72-88C6-3BF0BAAF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6094E2-31B6-B23E-C8D1-AE64FA89B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E7EDB-62F5-F935-0A53-44CE1297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67259-22C6-4519-D4CB-18A2A80E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C97AD2-ED8F-68E5-6722-0A0C067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1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2550-1032-B634-1BAE-67A1F6D1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41ACCD-9064-7322-2674-453E3F8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2C0EA0-13C3-1103-FBEE-EC3783680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FE042D-DCF4-37C8-DD6F-29B95704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D1E892-548F-D824-6AB1-CAE441F9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522A76-AB86-1EAC-E950-270AADED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2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9221D1-ED51-8EED-85DD-63A8D193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5CFA2-16F1-2781-CCAE-0091918F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F5F01-4E8D-D99C-6BD6-CBE84AD9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A7C62-D803-4785-B9B9-CF2745597A08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E3011-B0B7-2DA9-E6FD-B274AF0F1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6BA51-BC5C-60D6-F1EB-442E37F0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CC95-CD25-4E1C-B51E-89AD4DA04D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5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F609D-FAAC-4F68-699E-92C49E0F7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Unidad II. Proceso de Aseguramiento de la calidad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71182E-17CD-6BCF-8D33-A5E15EA9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Meta 2.4 Impacto de la mala calidad</a:t>
            </a:r>
          </a:p>
        </p:txBody>
      </p:sp>
    </p:spTree>
    <p:extLst>
      <p:ext uri="{BB962C8B-B14F-4D97-AF65-F5344CB8AC3E}">
        <p14:creationId xmlns:p14="http://schemas.microsoft.com/office/powerpoint/2010/main" val="42271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3878-BA2E-62E2-8FA1-B0A70F1F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defectos y errores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D8DDF-C7C4-20C8-E725-C7955600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causas que afectan la calidad de un software siempre van a estar presentes</a:t>
            </a:r>
          </a:p>
          <a:p>
            <a:endParaRPr lang="es-MX" dirty="0"/>
          </a:p>
          <a:p>
            <a:r>
              <a:rPr lang="es-MX" dirty="0"/>
              <a:t>Pero... la mayoría de ellas no son inevitables</a:t>
            </a:r>
          </a:p>
          <a:p>
            <a:endParaRPr lang="es-MX" dirty="0"/>
          </a:p>
          <a:p>
            <a:r>
              <a:rPr lang="es-MX" dirty="0"/>
              <a:t>El detectarlos a tiempo y eliminarlos o mitigarlos minimiza los riesgos de un software de mala calidad</a:t>
            </a:r>
          </a:p>
        </p:txBody>
      </p:sp>
    </p:spTree>
    <p:extLst>
      <p:ext uri="{BB962C8B-B14F-4D97-AF65-F5344CB8AC3E}">
        <p14:creationId xmlns:p14="http://schemas.microsoft.com/office/powerpoint/2010/main" val="38295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usas que afectan la calidad de software - los costos visibles e invisibles">
            <a:extLst>
              <a:ext uri="{FF2B5EF4-FFF2-40B4-BE49-F238E27FC236}">
                <a16:creationId xmlns:a16="http://schemas.microsoft.com/office/drawing/2014/main" id="{FB934A08-C361-C77E-14BB-EAA6858AE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58" y="532092"/>
            <a:ext cx="8273845" cy="552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9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4BD4-8292-3189-05C1-4CBF9FED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de las posibles causas de la mala calidad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4671C-5D25-1FD4-953D-9A461C51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Falta de dominio del negocio</a:t>
            </a:r>
          </a:p>
          <a:p>
            <a:r>
              <a:rPr lang="es-MX" dirty="0"/>
              <a:t>Desconocimiento de la tecnología</a:t>
            </a:r>
          </a:p>
          <a:p>
            <a:r>
              <a:rPr lang="es-MX" dirty="0"/>
              <a:t>Calendarios poco realistas</a:t>
            </a:r>
          </a:p>
          <a:p>
            <a:r>
              <a:rPr lang="es-MX" dirty="0"/>
              <a:t>No implementar ingeniería de software</a:t>
            </a:r>
          </a:p>
          <a:p>
            <a:r>
              <a:rPr lang="es-MX" dirty="0"/>
              <a:t>Utilizar malas o nulas prácticas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365507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Unidad II. Proceso de Aseguramiento de la calidad</vt:lpstr>
      <vt:lpstr>Los defectos y errores</vt:lpstr>
      <vt:lpstr>Presentación de PowerPoint</vt:lpstr>
      <vt:lpstr>Algunas de las posibles causas de la mala calidad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CRISTINA RUIZ ALVAREZ</dc:creator>
  <cp:lastModifiedBy>DIANA CRISTINA RUIZ ALVAREZ</cp:lastModifiedBy>
  <cp:revision>3</cp:revision>
  <dcterms:created xsi:type="dcterms:W3CDTF">2024-10-13T21:10:09Z</dcterms:created>
  <dcterms:modified xsi:type="dcterms:W3CDTF">2024-10-13T21:23:47Z</dcterms:modified>
</cp:coreProperties>
</file>