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C3D0C-4C7C-D0D3-323E-20EC94B46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B9E763-EB00-9893-4AB6-B1653B213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2B9BE-1320-D21A-0F7C-93431A93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07504-A584-3C46-8595-E1FE4505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6675D2-B4E7-23DE-9E5B-31B871C2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518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38562-7B0E-12E7-ABA0-7C9346D9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6F9530-6E42-3E71-C238-6F399DDB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76C316-05E5-8806-DEC6-0481F57F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8D4190-185D-7393-28F6-338F0F24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1DEDED-6A56-963A-0890-53322F6F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09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4E6060-DBA6-3137-A6EF-69CA52979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6CABC-583B-F5D7-8FFD-61D0C6738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CB67CA-5BFA-5071-28C9-7DEAF8D0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61CF83-B097-F8FA-5D26-FAF22988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FCC591-DCA4-A494-6ADE-CFE2B332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3613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AE4E2-E4E2-8683-A1D5-7B4748B0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A4E15-5429-8859-2252-2C7B8E748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E49A09-E8B9-2CC0-E2F9-94FAE1774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22DB8-0FBC-892F-8921-8561A2CD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4F3E5C-C39B-560E-C41E-65C2A6F8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165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79272-43A0-C4C3-9476-0A180BD32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64DA84-CFDC-710D-E1F1-A46F47B9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D8BE4F-5AB2-A7F6-EF34-8FDCE177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04C00A-89B7-D3A6-8D5A-E702C353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5C5C6-79C4-4886-7387-277478A0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263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69A32-B1FA-2E92-E61F-7E4CAAAF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D135AB-548C-8E37-A2E8-5D382583F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D733DC-BB25-03B5-C720-121BBD349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ABE846-4E18-D0DE-66C7-CF48F7470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6FA107-60A6-1315-F1C4-05573E8C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143481-2694-6976-9CEA-B02A4AFF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59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27996-3277-19B5-D195-E910B1CC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7DC27E-FAB2-2D9B-6F1B-2EF4797A8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958440-B3AE-1BCE-8837-E04D70323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575C926-AC9A-EFD5-1EA4-EDD300BB2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5D79CD-A7EB-1F64-FCDB-205D2356D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4C87D2-657F-95E7-1145-9AE0E3B51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76A24C-A77E-32E1-DC94-36B89A1EB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53B817-25E6-F41F-13E6-91E7D4CA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39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CF5FE-A5A7-47B7-1EBA-E93DCDEE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66991F-1A76-F575-D5A4-9CD8D793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29451E9-8BA1-43C6-F8C3-16730525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008E8E-45C4-3054-7DD9-44123D3B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4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C099B8-B60B-37DC-3126-15B37C95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685ABA-432C-4BAD-30E3-5BC250F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FE6897-9CC6-846B-3FE0-C22279A3F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72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0996D-784C-0CAD-59C0-A559A78F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57C8A7-C4F3-812D-3841-2FB0D0687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B8664C-3F77-9D99-51C2-1C3AB1594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DF5D87-CD00-CC29-3DE1-21468D2F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F5C41BD-87A8-D9D2-3317-8152CDD4C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8C1F26-0B29-9947-E43B-98351389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966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3682F-101E-A97F-A729-07112C4E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28031A-1B45-06E7-8048-B4FEAEE4B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5C956E-C9D9-2A8D-4D3A-AD86E8D9E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40FD5F-F81E-3F70-8637-A7AC0CF2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8269B8-CBE9-8DF1-F09C-6CC2ED25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96041B-EEC2-2B12-F814-B646C746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969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10FD68-180E-5AF4-105B-76E07C02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C879EA-CFE7-494D-654D-09C91157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57696A-E80C-54FD-1D4F-40AB3C5FAD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F942C-AE42-4A02-8221-DEEB26F0B654}" type="datetimeFigureOut">
              <a:rPr lang="es-MX" smtClean="0"/>
              <a:t>13/10/2024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37D53-2CA6-EE01-352F-7F0BA9DDD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71EB8-BE85-0D65-E75E-A639E7828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AAC47-B674-432E-9F2F-3DB0BC81BC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368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F609D-FAAC-4F68-699E-92C49E0F7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Unidad II. Proceso de Aseguramiento de la calidad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71182E-17CD-6BCF-8D33-A5E15EA96B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Meta 2.5 Roles o Encargados en el ACS</a:t>
            </a:r>
          </a:p>
        </p:txBody>
      </p:sp>
    </p:spTree>
    <p:extLst>
      <p:ext uri="{BB962C8B-B14F-4D97-AF65-F5344CB8AC3E}">
        <p14:creationId xmlns:p14="http://schemas.microsoft.com/office/powerpoint/2010/main" val="422714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953BD-16EE-EBD5-6BEA-509C0809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Roles o encargados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F47950-5180-D4EC-87C6-EF7F9BA6E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Dentro del proceso de ACS pueden participan diferentes personas</a:t>
            </a:r>
          </a:p>
          <a:p>
            <a:endParaRPr lang="es-MX" dirty="0"/>
          </a:p>
          <a:p>
            <a:r>
              <a:rPr lang="es-MX" dirty="0"/>
              <a:t>Estos equipos de trabajo pueden ser internos o externos</a:t>
            </a:r>
          </a:p>
          <a:p>
            <a:endParaRPr lang="es-MX" dirty="0"/>
          </a:p>
          <a:p>
            <a:r>
              <a:rPr lang="es-MX" dirty="0"/>
              <a:t>Tienen diferentes actividades en el proceso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013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0559C-157E-C67F-A5CB-1DCD0E2B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Los QA (</a:t>
            </a:r>
            <a:r>
              <a:rPr lang="es-MX" dirty="0" err="1"/>
              <a:t>Quality</a:t>
            </a:r>
            <a:r>
              <a:rPr lang="es-MX" dirty="0"/>
              <a:t> </a:t>
            </a:r>
            <a:r>
              <a:rPr lang="es-MX" dirty="0" err="1"/>
              <a:t>Assurance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64C966-DB5E-DE73-9E36-7DFDCD031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Responsable de poner en marcha los procesos de ACS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Deben avalar que el producto funcione de forma correcta desde un inicio y que cumple con las expectativas de los usuarios finales</a:t>
            </a:r>
            <a:endParaRPr lang="es-MX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Debe proveer a los responsables del área que corresponda con informes que detallen el resultado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67337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38197-808E-F7F3-8C11-45D043C9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Roles de los 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31A674-23E2-4145-6FDF-DE777730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90331"/>
          </a:xfrm>
        </p:spPr>
        <p:txBody>
          <a:bodyPr>
            <a:normAutofit/>
          </a:bodyPr>
          <a:lstStyle/>
          <a:p>
            <a:r>
              <a:rPr lang="es-MX" dirty="0"/>
              <a:t>Policías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Auditan los productos en busca de defectos</a:t>
            </a:r>
          </a:p>
          <a:p>
            <a:pPr marL="742950" lvl="1" indent="-28575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Determinan el cumplimiento del plan de desarrollo del proyecto y del proceso de desarrollo de software. 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Juzgan el proceso y no el producto o a las personas.  </a:t>
            </a:r>
          </a:p>
          <a:p>
            <a:r>
              <a:rPr lang="es-MX" dirty="0"/>
              <a:t>Abogados</a:t>
            </a: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Identifican funcionalidad que al cliente le gustaría encontrar. </a:t>
            </a:r>
          </a:p>
          <a:p>
            <a:pPr lvl="1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Ayudan a la organización a sensibilizarse con las necesidades del cliente.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Actúan como un cliente de prueba para obtener una alta satisfacción del cliente. </a:t>
            </a:r>
          </a:p>
          <a:p>
            <a:r>
              <a:rPr lang="es-MX" dirty="0"/>
              <a:t>Analistas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Juntan muchos datos sobre todos los aspectos del producto y del proceso. 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Utilizan la información para ayudar a mejorar los procesos y los productos.</a:t>
            </a:r>
          </a:p>
        </p:txBody>
      </p:sp>
    </p:spTree>
    <p:extLst>
      <p:ext uri="{BB962C8B-B14F-4D97-AF65-F5344CB8AC3E}">
        <p14:creationId xmlns:p14="http://schemas.microsoft.com/office/powerpoint/2010/main" val="235531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2CBC4-FFD9-74CA-E592-97F84AF9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Roles del QA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C7F64A-EAB0-AB98-6F37-C87549BD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Proveedores de información</a:t>
            </a:r>
          </a:p>
          <a:p>
            <a:pPr marL="800100" lvl="1" indent="-34290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Proveen información técnica objetiva para que la gerencia pueda usarla para tomar mejores decisiones. 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Proveen información apropiada de las clases de productos y de los riesgos asociados con estos.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s-MX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Se concentran más en la reducción de los riesgos que en el cumplimiento del proceso</a:t>
            </a: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s-MX" sz="18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MX" dirty="0"/>
              <a:t>Responsables de elaboración del proceso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MX" sz="18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Participan en la definición de los planes, procesos, estándares y procedimientos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8495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DF094-FE66-2D00-B2B6-02BFBDEF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QA Manager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2C1BB-D86F-1272-25E1-9EC552D8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Google lo denominan como el </a:t>
            </a:r>
            <a:r>
              <a:rPr lang="es-MX" sz="24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testing</a:t>
            </a:r>
            <a:r>
              <a:rPr lang="es-MX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MX" sz="24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engineering</a:t>
            </a:r>
            <a:r>
              <a:rPr lang="es-MX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manager</a:t>
            </a:r>
            <a:endParaRPr lang="es-MX" sz="2400" i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MX" sz="24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 alguien que domina el producto en profundidad. </a:t>
            </a:r>
          </a:p>
          <a:p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Conoce sus mayores riesgos, sus debilidades y sus posibilidades de mejora. </a:t>
            </a:r>
          </a:p>
          <a:p>
            <a:r>
              <a:rPr lang="es-MX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el que mejor puede saber dónde se deberían hacer los mayores esfuerzos de automatización o pruebas manuales.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8480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74558-6B2D-E369-BE13-4F51B295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Consideraciones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86FFFE-3CC5-2F43-1304-9C738DF91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 preferencia el equipo de QA debe ser independiente de </a:t>
            </a:r>
            <a:r>
              <a:rPr lang="es-MX"/>
              <a:t>la organización</a:t>
            </a:r>
          </a:p>
          <a:p>
            <a:endParaRPr lang="es-MX" dirty="0"/>
          </a:p>
          <a:p>
            <a:r>
              <a:rPr lang="es-MX" dirty="0"/>
              <a:t>En caso de no ser posible, se debe garantizar la objetividad mediante:</a:t>
            </a:r>
          </a:p>
          <a:p>
            <a:pPr lvl="1"/>
            <a:r>
              <a:rPr lang="es-MX" dirty="0"/>
              <a:t>Entrenamiento</a:t>
            </a:r>
          </a:p>
          <a:p>
            <a:pPr lvl="1"/>
            <a:r>
              <a:rPr lang="es-MX" dirty="0"/>
              <a:t>Separar las actividades de QA del desarrollo y mantenimiento</a:t>
            </a:r>
          </a:p>
          <a:p>
            <a:pPr lvl="1"/>
            <a:r>
              <a:rPr lang="es-MX" dirty="0"/>
              <a:t>Establecer canales de comunicación independiente</a:t>
            </a:r>
          </a:p>
          <a:p>
            <a:pPr lvl="1"/>
            <a:r>
              <a:rPr lang="es-MX" dirty="0"/>
              <a:t>Proveer información objetiva en todo momento</a:t>
            </a:r>
          </a:p>
        </p:txBody>
      </p:sp>
    </p:spTree>
    <p:extLst>
      <p:ext uri="{BB962C8B-B14F-4D97-AF65-F5344CB8AC3E}">
        <p14:creationId xmlns:p14="http://schemas.microsoft.com/office/powerpoint/2010/main" val="1805529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374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Tema de Office</vt:lpstr>
      <vt:lpstr>Unidad II. Proceso de Aseguramiento de la calidad</vt:lpstr>
      <vt:lpstr>Roles o encargados</vt:lpstr>
      <vt:lpstr>Los QA (Quality Assurance)</vt:lpstr>
      <vt:lpstr>Roles de los QA</vt:lpstr>
      <vt:lpstr>Roles del QA</vt:lpstr>
      <vt:lpstr>QA Manager</vt:lpstr>
      <vt:lpstr>Consideraciones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CRISTINA RUIZ ALVAREZ</dc:creator>
  <cp:lastModifiedBy>DIANA CRISTINA RUIZ ALVAREZ</cp:lastModifiedBy>
  <cp:revision>10</cp:revision>
  <dcterms:created xsi:type="dcterms:W3CDTF">2024-10-13T21:33:04Z</dcterms:created>
  <dcterms:modified xsi:type="dcterms:W3CDTF">2024-10-13T22:15:06Z</dcterms:modified>
</cp:coreProperties>
</file>