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notesMasterIdLst>
    <p:notesMasterId r:id="rId12"/>
  </p:notesMasterIdLst>
  <p:sldIdLst>
    <p:sldId id="257" r:id="rId5"/>
    <p:sldId id="259" r:id="rId6"/>
    <p:sldId id="262" r:id="rId7"/>
    <p:sldId id="263" r:id="rId8"/>
    <p:sldId id="264" r:id="rId9"/>
    <p:sldId id="265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002EB3-C29A-89BF-028B-7BFB2FE39D2B}" v="3" dt="2025-02-17T21:44:22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497BE-DCB6-4A48-A808-9A693DA297DB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5E3E9-E779-470B-B451-4F69D1D99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99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Useful &amp; Fun:</a:t>
            </a:r>
          </a:p>
          <a:p>
            <a:r>
              <a:rPr lang="en-US"/>
              <a:t>- Helps users cook meals without unnecessary grocery trips.</a:t>
            </a:r>
            <a:br>
              <a:rPr lang="en-US"/>
            </a:br>
            <a:r>
              <a:rPr lang="en-US"/>
              <a:t>- Encourages creativity by suggesting recipes based on available ingredients.</a:t>
            </a:r>
            <a:br>
              <a:rPr lang="en-US"/>
            </a:br>
            <a:r>
              <a:rPr lang="en-US"/>
              <a:t>- Reduces food waste by maximizing the use of pantry items.</a:t>
            </a:r>
          </a:p>
          <a:p>
            <a:r>
              <a:rPr lang="en-US" b="1"/>
              <a:t>Machine Learning Integration:</a:t>
            </a:r>
          </a:p>
          <a:p>
            <a:r>
              <a:rPr lang="en-US"/>
              <a:t>- Uses NLP and a </a:t>
            </a:r>
            <a:r>
              <a:rPr lang="en-US" b="1"/>
              <a:t>recommendation system</a:t>
            </a:r>
            <a:r>
              <a:rPr lang="en-US"/>
              <a:t> to match partial ingredient lists with recipes.</a:t>
            </a:r>
            <a:br>
              <a:rPr lang="en-US"/>
            </a:br>
            <a:r>
              <a:rPr lang="en-US"/>
              <a:t>-  Suggests </a:t>
            </a:r>
            <a:r>
              <a:rPr lang="en-US" b="1"/>
              <a:t>ingredient substitutions</a:t>
            </a:r>
            <a:r>
              <a:rPr lang="en-US"/>
              <a:t> when certain items are missing.</a:t>
            </a:r>
            <a:br>
              <a:rPr lang="en-US"/>
            </a:br>
            <a:r>
              <a:rPr lang="en-US"/>
              <a:t>- Uses </a:t>
            </a:r>
            <a:r>
              <a:rPr lang="en-US" b="1"/>
              <a:t>ranking algorithms</a:t>
            </a:r>
            <a:r>
              <a:rPr lang="en-US"/>
              <a:t> (e.g., TF-IDF and cosine similarity) to provide the most relevant recipe recommendations.</a:t>
            </a:r>
          </a:p>
          <a:p>
            <a:endParaRPr lang="en-US"/>
          </a:p>
          <a:p>
            <a:endParaRPr lang="en-US"/>
          </a:p>
          <a:p>
            <a:r>
              <a:rPr lang="en-US" b="1"/>
              <a:t>TF-IDF (Term Frequency-Inverse Document Frequency)</a:t>
            </a:r>
          </a:p>
          <a:p>
            <a:r>
              <a:rPr lang="en-US"/>
              <a:t>TF-IDF is a way to measure how important a word is in a document compared to a collection of documents.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Term Frequency (TF):</a:t>
            </a:r>
            <a:r>
              <a:rPr lang="en-US"/>
              <a:t> Counts how often a word appears in a document.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Inverse Document Frequency (IDF):</a:t>
            </a:r>
            <a:r>
              <a:rPr lang="en-US"/>
              <a:t> Reduces the importance of common words that appear in many documents (like "the" or "is").</a:t>
            </a:r>
          </a:p>
          <a:p>
            <a:r>
              <a:rPr lang="en-US"/>
              <a:t>This helps highlight words that are more unique to a specific document.</a:t>
            </a:r>
          </a:p>
          <a:p>
            <a:r>
              <a:rPr lang="en-US"/>
              <a:t>Example: If "Python" appears often in a document but not in many other documents, it will have a </a:t>
            </a:r>
            <a:r>
              <a:rPr lang="en-US" b="1"/>
              <a:t>high TF-IDF score</a:t>
            </a:r>
            <a:r>
              <a:rPr lang="en-US"/>
              <a:t>, meaning it's important for that document.</a:t>
            </a:r>
          </a:p>
          <a:p>
            <a:endParaRPr lang="en-US"/>
          </a:p>
          <a:p>
            <a:r>
              <a:rPr lang="en-US" b="1"/>
              <a:t>Cosine Similarity</a:t>
            </a:r>
          </a:p>
          <a:p>
            <a:r>
              <a:rPr lang="en-US"/>
              <a:t>Cosine similarity checks how similar two texts are by looking at their TF-IDF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It treats each document as a vector (a list of numbers).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It calculates the </a:t>
            </a:r>
            <a:r>
              <a:rPr lang="en-US" b="1"/>
              <a:t>angle</a:t>
            </a:r>
            <a:r>
              <a:rPr lang="en-US"/>
              <a:t> between the two vectors.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 smaller angle (closer to 1) means the documents are similar; a larger angle (closer to 0) means they are different.</a:t>
            </a:r>
          </a:p>
          <a:p>
            <a:r>
              <a:rPr lang="en-US"/>
              <a:t>Example: If two documents talk a lot about "machine learning" and "AI," they will have a </a:t>
            </a:r>
            <a:r>
              <a:rPr lang="en-US" b="1"/>
              <a:t>high cosine similarity</a:t>
            </a:r>
            <a:r>
              <a:rPr lang="en-US"/>
              <a:t> because they share similar words.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F1F95-ADB5-4689-8AF4-A5ABDC8EC60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15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395E3-B2DB-72C0-1896-4913CDA5D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EB94C7-E9DD-FC83-1B30-694DE1496F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3F4176-1C16-941F-EFE3-AE7FB3F9D9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Useful &amp; Fun:</a:t>
            </a:r>
          </a:p>
          <a:p>
            <a:r>
              <a:rPr lang="en-US"/>
              <a:t>- Helps users cook meals without unnecessary grocery trips.</a:t>
            </a:r>
            <a:br>
              <a:rPr lang="en-US"/>
            </a:br>
            <a:r>
              <a:rPr lang="en-US"/>
              <a:t>- Encourages creativity by suggesting recipes based on available ingredients.</a:t>
            </a:r>
            <a:br>
              <a:rPr lang="en-US"/>
            </a:br>
            <a:r>
              <a:rPr lang="en-US"/>
              <a:t>- Reduces food waste by maximizing the use of pantry items.</a:t>
            </a:r>
          </a:p>
          <a:p>
            <a:r>
              <a:rPr lang="en-US" b="1"/>
              <a:t>Machine Learning Integration:</a:t>
            </a:r>
          </a:p>
          <a:p>
            <a:r>
              <a:rPr lang="en-US"/>
              <a:t>- Uses NLP and a </a:t>
            </a:r>
            <a:r>
              <a:rPr lang="en-US" b="1"/>
              <a:t>recommendation system</a:t>
            </a:r>
            <a:r>
              <a:rPr lang="en-US"/>
              <a:t> to match partial ingredient lists with recipes.</a:t>
            </a:r>
            <a:br>
              <a:rPr lang="en-US"/>
            </a:br>
            <a:r>
              <a:rPr lang="en-US"/>
              <a:t>-  Suggests </a:t>
            </a:r>
            <a:r>
              <a:rPr lang="en-US" b="1"/>
              <a:t>ingredient substitutions</a:t>
            </a:r>
            <a:r>
              <a:rPr lang="en-US"/>
              <a:t> when certain items are missing.</a:t>
            </a:r>
            <a:br>
              <a:rPr lang="en-US"/>
            </a:br>
            <a:r>
              <a:rPr lang="en-US"/>
              <a:t>- Uses </a:t>
            </a:r>
            <a:r>
              <a:rPr lang="en-US" b="1"/>
              <a:t>ranking algorithms</a:t>
            </a:r>
            <a:r>
              <a:rPr lang="en-US"/>
              <a:t> (e.g., TF-IDF and cosine similarity) to provide the most relevant recipe recommendations.</a:t>
            </a:r>
          </a:p>
          <a:p>
            <a:endParaRPr lang="en-US"/>
          </a:p>
          <a:p>
            <a:endParaRPr lang="en-US"/>
          </a:p>
          <a:p>
            <a:r>
              <a:rPr lang="en-US" b="1"/>
              <a:t>TF-IDF (Term Frequency-Inverse Document Frequency)</a:t>
            </a:r>
          </a:p>
          <a:p>
            <a:r>
              <a:rPr lang="en-US"/>
              <a:t>TF-IDF is a way to measure how important a word is in a document compared to a collection of documents.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Term Frequency (TF):</a:t>
            </a:r>
            <a:r>
              <a:rPr lang="en-US"/>
              <a:t> Counts how often a word appears in a document.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Inverse Document Frequency (IDF):</a:t>
            </a:r>
            <a:r>
              <a:rPr lang="en-US"/>
              <a:t> Reduces the importance of common words that appear in many documents (like "the" or "is").</a:t>
            </a:r>
          </a:p>
          <a:p>
            <a:r>
              <a:rPr lang="en-US"/>
              <a:t>This helps highlight words that are more unique to a specific document.</a:t>
            </a:r>
          </a:p>
          <a:p>
            <a:r>
              <a:rPr lang="en-US"/>
              <a:t>Example: If "Python" appears often in a document but not in many other documents, it will have a </a:t>
            </a:r>
            <a:r>
              <a:rPr lang="en-US" b="1"/>
              <a:t>high TF-IDF score</a:t>
            </a:r>
            <a:r>
              <a:rPr lang="en-US"/>
              <a:t>, meaning it's important for that document.</a:t>
            </a:r>
          </a:p>
          <a:p>
            <a:endParaRPr lang="en-US"/>
          </a:p>
          <a:p>
            <a:r>
              <a:rPr lang="en-US" b="1"/>
              <a:t>Cosine Similarity</a:t>
            </a:r>
          </a:p>
          <a:p>
            <a:r>
              <a:rPr lang="en-US"/>
              <a:t>Cosine similarity checks how similar two texts are by looking at their TF-IDF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It treats each document as a vector (a list of numbers).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It calculates the </a:t>
            </a:r>
            <a:r>
              <a:rPr lang="en-US" b="1"/>
              <a:t>angle</a:t>
            </a:r>
            <a:r>
              <a:rPr lang="en-US"/>
              <a:t> between the two vectors.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 smaller angle (closer to 1) means the documents are similar; a larger angle (closer to 0) means they are different.</a:t>
            </a:r>
          </a:p>
          <a:p>
            <a:r>
              <a:rPr lang="en-US"/>
              <a:t>Example: If two documents talk a lot about "machine learning" and "AI," they will have a </a:t>
            </a:r>
            <a:r>
              <a:rPr lang="en-US" b="1"/>
              <a:t>high cosine similarity</a:t>
            </a:r>
            <a:r>
              <a:rPr lang="en-US"/>
              <a:t> because they share similar words.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D0C87-BDFD-2DA5-BDE8-9DB1937011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F1F95-ADB5-4689-8AF4-A5ABDC8EC6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24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5D5C1-BD57-12FC-712F-172725FD1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65A8C-1789-8C16-62D5-EE3D615F3C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6E360F-3D86-C34C-201E-ADB6E04261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Useful &amp; Fun:</a:t>
            </a:r>
          </a:p>
          <a:p>
            <a:r>
              <a:rPr lang="en-US"/>
              <a:t>- Helps users cook meals without unnecessary grocery trips.</a:t>
            </a:r>
            <a:br>
              <a:rPr lang="en-US"/>
            </a:br>
            <a:r>
              <a:rPr lang="en-US"/>
              <a:t>- Encourages creativity by suggesting recipes based on available ingredients.</a:t>
            </a:r>
            <a:br>
              <a:rPr lang="en-US"/>
            </a:br>
            <a:r>
              <a:rPr lang="en-US"/>
              <a:t>- Reduces food waste by maximizing the use of pantry items.</a:t>
            </a:r>
          </a:p>
          <a:p>
            <a:r>
              <a:rPr lang="en-US" b="1"/>
              <a:t>Machine Learning Integration:</a:t>
            </a:r>
          </a:p>
          <a:p>
            <a:r>
              <a:rPr lang="en-US"/>
              <a:t>- Uses NLP and a </a:t>
            </a:r>
            <a:r>
              <a:rPr lang="en-US" b="1"/>
              <a:t>recommendation system</a:t>
            </a:r>
            <a:r>
              <a:rPr lang="en-US"/>
              <a:t> to match partial ingredient lists with recipes.</a:t>
            </a:r>
            <a:br>
              <a:rPr lang="en-US"/>
            </a:br>
            <a:r>
              <a:rPr lang="en-US"/>
              <a:t>-  Suggests </a:t>
            </a:r>
            <a:r>
              <a:rPr lang="en-US" b="1"/>
              <a:t>ingredient substitutions</a:t>
            </a:r>
            <a:r>
              <a:rPr lang="en-US"/>
              <a:t> when certain items are missing.</a:t>
            </a:r>
            <a:br>
              <a:rPr lang="en-US"/>
            </a:br>
            <a:r>
              <a:rPr lang="en-US"/>
              <a:t>- Uses </a:t>
            </a:r>
            <a:r>
              <a:rPr lang="en-US" b="1"/>
              <a:t>ranking algorithms</a:t>
            </a:r>
            <a:r>
              <a:rPr lang="en-US"/>
              <a:t> (e.g., TF-IDF and cosine similarity) to provide the most relevant recipe recommendations.</a:t>
            </a:r>
          </a:p>
          <a:p>
            <a:endParaRPr lang="en-US"/>
          </a:p>
          <a:p>
            <a:endParaRPr lang="en-US"/>
          </a:p>
          <a:p>
            <a:r>
              <a:rPr lang="en-US" b="1"/>
              <a:t>TF-IDF (Term Frequency-Inverse Document Frequency)</a:t>
            </a:r>
          </a:p>
          <a:p>
            <a:r>
              <a:rPr lang="en-US"/>
              <a:t>TF-IDF is a way to measure how important a word is in a document compared to a collection of documents.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Term Frequency (TF):</a:t>
            </a:r>
            <a:r>
              <a:rPr lang="en-US"/>
              <a:t> Counts how often a word appears in a document.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Inverse Document Frequency (IDF):</a:t>
            </a:r>
            <a:r>
              <a:rPr lang="en-US"/>
              <a:t> Reduces the importance of common words that appear in many documents (like "the" or "is").</a:t>
            </a:r>
          </a:p>
          <a:p>
            <a:r>
              <a:rPr lang="en-US"/>
              <a:t>This helps highlight words that are more unique to a specific document.</a:t>
            </a:r>
          </a:p>
          <a:p>
            <a:r>
              <a:rPr lang="en-US"/>
              <a:t>Example: If "Python" appears often in a document but not in many other documents, it will have a </a:t>
            </a:r>
            <a:r>
              <a:rPr lang="en-US" b="1"/>
              <a:t>high TF-IDF score</a:t>
            </a:r>
            <a:r>
              <a:rPr lang="en-US"/>
              <a:t>, meaning it's important for that document.</a:t>
            </a:r>
          </a:p>
          <a:p>
            <a:endParaRPr lang="en-US"/>
          </a:p>
          <a:p>
            <a:r>
              <a:rPr lang="en-US" b="1"/>
              <a:t>Cosine Similarity</a:t>
            </a:r>
          </a:p>
          <a:p>
            <a:r>
              <a:rPr lang="en-US"/>
              <a:t>Cosine similarity checks how similar two texts are by looking at their TF-IDF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It treats each document as a vector (a list of numbers).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It calculates the </a:t>
            </a:r>
            <a:r>
              <a:rPr lang="en-US" b="1"/>
              <a:t>angle</a:t>
            </a:r>
            <a:r>
              <a:rPr lang="en-US"/>
              <a:t> between the two vectors.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 smaller angle (closer to 1) means the documents are similar; a larger angle (closer to 0) means they are different.</a:t>
            </a:r>
          </a:p>
          <a:p>
            <a:r>
              <a:rPr lang="en-US"/>
              <a:t>Example: If two documents talk a lot about "machine learning" and "AI," they will have a </a:t>
            </a:r>
            <a:r>
              <a:rPr lang="en-US" b="1"/>
              <a:t>high cosine similarity</a:t>
            </a:r>
            <a:r>
              <a:rPr lang="en-US"/>
              <a:t> because they share similar words.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2025F-4F1E-82C1-BFE0-7398159D5E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F1F95-ADB5-4689-8AF4-A5ABDC8EC60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54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2CEED-0CA4-A455-2EFA-8208AE3C0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230347-D901-F6E8-EAB7-A683DCB79A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303FC1-2256-D4C4-9770-F7AEA3B8C1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Useful &amp; Fun:</a:t>
            </a:r>
          </a:p>
          <a:p>
            <a:r>
              <a:rPr lang="en-US"/>
              <a:t>- Helps users cook meals without unnecessary grocery trips.</a:t>
            </a:r>
            <a:br>
              <a:rPr lang="en-US"/>
            </a:br>
            <a:r>
              <a:rPr lang="en-US"/>
              <a:t>- Encourages creativity by suggesting recipes based on available ingredients.</a:t>
            </a:r>
            <a:br>
              <a:rPr lang="en-US"/>
            </a:br>
            <a:r>
              <a:rPr lang="en-US"/>
              <a:t>- Reduces food waste by maximizing the use of pantry items.</a:t>
            </a:r>
          </a:p>
          <a:p>
            <a:r>
              <a:rPr lang="en-US" b="1"/>
              <a:t>Machine Learning Integration:</a:t>
            </a:r>
          </a:p>
          <a:p>
            <a:r>
              <a:rPr lang="en-US"/>
              <a:t>- Uses NLP and a </a:t>
            </a:r>
            <a:r>
              <a:rPr lang="en-US" b="1"/>
              <a:t>recommendation system</a:t>
            </a:r>
            <a:r>
              <a:rPr lang="en-US"/>
              <a:t> to match partial ingredient lists with recipes.</a:t>
            </a:r>
            <a:br>
              <a:rPr lang="en-US"/>
            </a:br>
            <a:r>
              <a:rPr lang="en-US"/>
              <a:t>-  Suggests </a:t>
            </a:r>
            <a:r>
              <a:rPr lang="en-US" b="1"/>
              <a:t>ingredient substitutions</a:t>
            </a:r>
            <a:r>
              <a:rPr lang="en-US"/>
              <a:t> when certain items are missing.</a:t>
            </a:r>
            <a:br>
              <a:rPr lang="en-US"/>
            </a:br>
            <a:r>
              <a:rPr lang="en-US"/>
              <a:t>- Uses </a:t>
            </a:r>
            <a:r>
              <a:rPr lang="en-US" b="1"/>
              <a:t>ranking algorithms</a:t>
            </a:r>
            <a:r>
              <a:rPr lang="en-US"/>
              <a:t> (e.g., TF-IDF and cosine similarity) to provide the most relevant recipe recommendations.</a:t>
            </a:r>
          </a:p>
          <a:p>
            <a:endParaRPr lang="en-US"/>
          </a:p>
          <a:p>
            <a:endParaRPr lang="en-US"/>
          </a:p>
          <a:p>
            <a:r>
              <a:rPr lang="en-US" b="1"/>
              <a:t>TF-IDF (Term Frequency-Inverse Document Frequency)</a:t>
            </a:r>
          </a:p>
          <a:p>
            <a:r>
              <a:rPr lang="en-US"/>
              <a:t>TF-IDF is a way to measure how important a word is in a document compared to a collection of documents.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Term Frequency (TF):</a:t>
            </a:r>
            <a:r>
              <a:rPr lang="en-US"/>
              <a:t> Counts how often a word appears in a document.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Inverse Document Frequency (IDF):</a:t>
            </a:r>
            <a:r>
              <a:rPr lang="en-US"/>
              <a:t> Reduces the importance of common words that appear in many documents (like "the" or "is").</a:t>
            </a:r>
          </a:p>
          <a:p>
            <a:r>
              <a:rPr lang="en-US"/>
              <a:t>This helps highlight words that are more unique to a specific document.</a:t>
            </a:r>
          </a:p>
          <a:p>
            <a:r>
              <a:rPr lang="en-US"/>
              <a:t>Example: If "Python" appears often in a document but not in many other documents, it will have a </a:t>
            </a:r>
            <a:r>
              <a:rPr lang="en-US" b="1"/>
              <a:t>high TF-IDF score</a:t>
            </a:r>
            <a:r>
              <a:rPr lang="en-US"/>
              <a:t>, meaning it's important for that document.</a:t>
            </a:r>
          </a:p>
          <a:p>
            <a:endParaRPr lang="en-US"/>
          </a:p>
          <a:p>
            <a:r>
              <a:rPr lang="en-US" b="1"/>
              <a:t>Cosine Similarity</a:t>
            </a:r>
          </a:p>
          <a:p>
            <a:r>
              <a:rPr lang="en-US"/>
              <a:t>Cosine similarity checks how similar two texts are by looking at their TF-IDF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It treats each document as a vector (a list of numbers).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It calculates the </a:t>
            </a:r>
            <a:r>
              <a:rPr lang="en-US" b="1"/>
              <a:t>angle</a:t>
            </a:r>
            <a:r>
              <a:rPr lang="en-US"/>
              <a:t> between the two vectors.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 smaller angle (closer to 1) means the documents are similar; a larger angle (closer to 0) means they are different.</a:t>
            </a:r>
          </a:p>
          <a:p>
            <a:r>
              <a:rPr lang="en-US"/>
              <a:t>Example: If two documents talk a lot about "machine learning" and "AI," they will have a </a:t>
            </a:r>
            <a:r>
              <a:rPr lang="en-US" b="1"/>
              <a:t>high cosine similarity</a:t>
            </a:r>
            <a:r>
              <a:rPr lang="en-US"/>
              <a:t> because they share similar words.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976AC-07AD-C0B3-766B-06B08B5775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F1F95-ADB5-4689-8AF4-A5ABDC8EC6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38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07C4B-1B87-9FE5-779A-09FCC14A7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AC07BA-2044-45CE-F9A4-29FA911043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46C7C2-A61B-A172-BBA0-7F7AF12F0A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Useful &amp; Fun:</a:t>
            </a:r>
          </a:p>
          <a:p>
            <a:r>
              <a:rPr lang="en-US"/>
              <a:t>- Helps users cook meals without unnecessary grocery trips.</a:t>
            </a:r>
            <a:br>
              <a:rPr lang="en-US"/>
            </a:br>
            <a:r>
              <a:rPr lang="en-US"/>
              <a:t>- Encourages creativity by suggesting recipes based on available ingredients.</a:t>
            </a:r>
            <a:br>
              <a:rPr lang="en-US"/>
            </a:br>
            <a:r>
              <a:rPr lang="en-US"/>
              <a:t>- Reduces food waste by maximizing the use of pantry items.</a:t>
            </a:r>
          </a:p>
          <a:p>
            <a:r>
              <a:rPr lang="en-US" b="1"/>
              <a:t>Machine Learning Integration:</a:t>
            </a:r>
          </a:p>
          <a:p>
            <a:r>
              <a:rPr lang="en-US"/>
              <a:t>- Uses NLP and a </a:t>
            </a:r>
            <a:r>
              <a:rPr lang="en-US" b="1"/>
              <a:t>recommendation system</a:t>
            </a:r>
            <a:r>
              <a:rPr lang="en-US"/>
              <a:t> to match partial ingredient lists with recipes.</a:t>
            </a:r>
            <a:br>
              <a:rPr lang="en-US"/>
            </a:br>
            <a:r>
              <a:rPr lang="en-US"/>
              <a:t>-  Suggests </a:t>
            </a:r>
            <a:r>
              <a:rPr lang="en-US" b="1"/>
              <a:t>ingredient substitutions</a:t>
            </a:r>
            <a:r>
              <a:rPr lang="en-US"/>
              <a:t> when certain items are missing.</a:t>
            </a:r>
            <a:br>
              <a:rPr lang="en-US"/>
            </a:br>
            <a:r>
              <a:rPr lang="en-US"/>
              <a:t>- Uses </a:t>
            </a:r>
            <a:r>
              <a:rPr lang="en-US" b="1"/>
              <a:t>ranking algorithms</a:t>
            </a:r>
            <a:r>
              <a:rPr lang="en-US"/>
              <a:t> (e.g., TF-IDF and cosine similarity) to provide the most relevant recipe recommendations.</a:t>
            </a:r>
          </a:p>
          <a:p>
            <a:endParaRPr lang="en-US"/>
          </a:p>
          <a:p>
            <a:endParaRPr lang="en-US"/>
          </a:p>
          <a:p>
            <a:r>
              <a:rPr lang="en-US" b="1"/>
              <a:t>TF-IDF (Term Frequency-Inverse Document Frequency)</a:t>
            </a:r>
          </a:p>
          <a:p>
            <a:r>
              <a:rPr lang="en-US"/>
              <a:t>TF-IDF is a way to measure how important a word is in a document compared to a collection of documents.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Term Frequency (TF):</a:t>
            </a:r>
            <a:r>
              <a:rPr lang="en-US"/>
              <a:t> Counts how often a word appears in a document.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Inverse Document Frequency (IDF):</a:t>
            </a:r>
            <a:r>
              <a:rPr lang="en-US"/>
              <a:t> Reduces the importance of common words that appear in many documents (like "the" or "is").</a:t>
            </a:r>
          </a:p>
          <a:p>
            <a:r>
              <a:rPr lang="en-US"/>
              <a:t>This helps highlight words that are more unique to a specific document.</a:t>
            </a:r>
          </a:p>
          <a:p>
            <a:r>
              <a:rPr lang="en-US"/>
              <a:t>Example: If "Python" appears often in a document but not in many other documents, it will have a </a:t>
            </a:r>
            <a:r>
              <a:rPr lang="en-US" b="1"/>
              <a:t>high TF-IDF score</a:t>
            </a:r>
            <a:r>
              <a:rPr lang="en-US"/>
              <a:t>, meaning it's important for that document.</a:t>
            </a:r>
          </a:p>
          <a:p>
            <a:endParaRPr lang="en-US"/>
          </a:p>
          <a:p>
            <a:r>
              <a:rPr lang="en-US" b="1"/>
              <a:t>Cosine Similarity</a:t>
            </a:r>
          </a:p>
          <a:p>
            <a:r>
              <a:rPr lang="en-US"/>
              <a:t>Cosine similarity checks how similar two texts are by looking at their TF-IDF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It treats each document as a vector (a list of numbers).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It calculates the </a:t>
            </a:r>
            <a:r>
              <a:rPr lang="en-US" b="1"/>
              <a:t>angle</a:t>
            </a:r>
            <a:r>
              <a:rPr lang="en-US"/>
              <a:t> between the two vectors.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 smaller angle (closer to 1) means the documents are similar; a larger angle (closer to 0) means they are different.</a:t>
            </a:r>
          </a:p>
          <a:p>
            <a:r>
              <a:rPr lang="en-US"/>
              <a:t>Example: If two documents talk a lot about "machine learning" and "AI," they will have a </a:t>
            </a:r>
            <a:r>
              <a:rPr lang="en-US" b="1"/>
              <a:t>high cosine similarity</a:t>
            </a:r>
            <a:r>
              <a:rPr lang="en-US"/>
              <a:t> because they share similar words.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80A5B-407B-5F0D-43E4-B52692881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F1F95-ADB5-4689-8AF4-A5ABDC8EC6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311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2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422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B7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06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5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8592B-5FE5-B741-D6BC-E02B03E49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15204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Recipe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4C0EBA-DCF3-9C1C-4B9B-E7A1F0F2D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066" y="2452756"/>
            <a:ext cx="7588155" cy="14140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Spring 2025</a:t>
            </a:r>
          </a:p>
          <a:p>
            <a:r>
              <a:rPr lang="en-US">
                <a:solidFill>
                  <a:schemeClr val="bg1"/>
                </a:solidFill>
              </a:rPr>
              <a:t>CS49200 – Machine Learning</a:t>
            </a:r>
          </a:p>
          <a:p>
            <a:r>
              <a:rPr lang="en-US">
                <a:solidFill>
                  <a:schemeClr val="bg1"/>
                </a:solidFill>
              </a:rPr>
              <a:t>Chloe Moore, Maddie Emenhiser, Farah Abu </a:t>
            </a:r>
            <a:r>
              <a:rPr lang="en-US" err="1">
                <a:solidFill>
                  <a:schemeClr val="bg1"/>
                </a:solidFill>
              </a:rPr>
              <a:t>Libdeh</a:t>
            </a:r>
            <a:r>
              <a:rPr lang="en-US">
                <a:solidFill>
                  <a:schemeClr val="bg1"/>
                </a:solidFill>
              </a:rPr>
              <a:t>, and Ishita Gupta</a:t>
            </a:r>
          </a:p>
        </p:txBody>
      </p:sp>
      <p:grpSp>
        <p:nvGrpSpPr>
          <p:cNvPr id="6" name="Google Shape;276;p30">
            <a:extLst>
              <a:ext uri="{FF2B5EF4-FFF2-40B4-BE49-F238E27FC236}">
                <a16:creationId xmlns:a16="http://schemas.microsoft.com/office/drawing/2014/main" id="{6DF5AF1D-28CF-0FC2-FFF3-612B4C619492}"/>
              </a:ext>
            </a:extLst>
          </p:cNvPr>
          <p:cNvGrpSpPr/>
          <p:nvPr/>
        </p:nvGrpSpPr>
        <p:grpSpPr>
          <a:xfrm>
            <a:off x="5216824" y="4294292"/>
            <a:ext cx="1739581" cy="1954095"/>
            <a:chOff x="3995205" y="2867054"/>
            <a:chExt cx="805372" cy="897494"/>
          </a:xfrm>
        </p:grpSpPr>
        <p:sp>
          <p:nvSpPr>
            <p:cNvPr id="7" name="Google Shape;277;p30">
              <a:extLst>
                <a:ext uri="{FF2B5EF4-FFF2-40B4-BE49-F238E27FC236}">
                  <a16:creationId xmlns:a16="http://schemas.microsoft.com/office/drawing/2014/main" id="{474E5AD1-34F9-8C2A-A58F-6456B9F97B07}"/>
                </a:ext>
              </a:extLst>
            </p:cNvPr>
            <p:cNvSpPr/>
            <p:nvPr/>
          </p:nvSpPr>
          <p:spPr>
            <a:xfrm>
              <a:off x="3995205" y="2867054"/>
              <a:ext cx="805372" cy="897494"/>
            </a:xfrm>
            <a:custGeom>
              <a:avLst/>
              <a:gdLst/>
              <a:ahLst/>
              <a:cxnLst/>
              <a:rect l="l" t="t" r="r" b="b"/>
              <a:pathLst>
                <a:path w="39542" h="44065" extrusionOk="0">
                  <a:moveTo>
                    <a:pt x="19718" y="1"/>
                  </a:moveTo>
                  <a:cubicBezTo>
                    <a:pt x="18254" y="1"/>
                    <a:pt x="16790" y="161"/>
                    <a:pt x="15359" y="487"/>
                  </a:cubicBezTo>
                  <a:cubicBezTo>
                    <a:pt x="14943" y="580"/>
                    <a:pt x="14574" y="674"/>
                    <a:pt x="14223" y="779"/>
                  </a:cubicBezTo>
                  <a:cubicBezTo>
                    <a:pt x="13338" y="1037"/>
                    <a:pt x="12465" y="1360"/>
                    <a:pt x="11621" y="1747"/>
                  </a:cubicBezTo>
                  <a:cubicBezTo>
                    <a:pt x="11568" y="1764"/>
                    <a:pt x="11521" y="1788"/>
                    <a:pt x="11469" y="1810"/>
                  </a:cubicBezTo>
                  <a:cubicBezTo>
                    <a:pt x="10982" y="2039"/>
                    <a:pt x="10490" y="2291"/>
                    <a:pt x="10009" y="2567"/>
                  </a:cubicBezTo>
                  <a:cubicBezTo>
                    <a:pt x="9980" y="2578"/>
                    <a:pt x="9904" y="2626"/>
                    <a:pt x="9904" y="2626"/>
                  </a:cubicBezTo>
                  <a:cubicBezTo>
                    <a:pt x="4373" y="5783"/>
                    <a:pt x="452" y="11849"/>
                    <a:pt x="60" y="18229"/>
                  </a:cubicBezTo>
                  <a:lnTo>
                    <a:pt x="60" y="18264"/>
                  </a:lnTo>
                  <a:cubicBezTo>
                    <a:pt x="54" y="18282"/>
                    <a:pt x="54" y="18299"/>
                    <a:pt x="54" y="18323"/>
                  </a:cubicBezTo>
                  <a:cubicBezTo>
                    <a:pt x="19" y="18786"/>
                    <a:pt x="8" y="19213"/>
                    <a:pt x="1" y="19624"/>
                  </a:cubicBezTo>
                  <a:lnTo>
                    <a:pt x="1" y="19759"/>
                  </a:lnTo>
                  <a:lnTo>
                    <a:pt x="1" y="42875"/>
                  </a:lnTo>
                  <a:cubicBezTo>
                    <a:pt x="1" y="43532"/>
                    <a:pt x="535" y="44065"/>
                    <a:pt x="1190" y="44065"/>
                  </a:cubicBezTo>
                  <a:lnTo>
                    <a:pt x="38352" y="44065"/>
                  </a:lnTo>
                  <a:cubicBezTo>
                    <a:pt x="39009" y="44065"/>
                    <a:pt x="39542" y="43532"/>
                    <a:pt x="39542" y="42875"/>
                  </a:cubicBezTo>
                  <a:lnTo>
                    <a:pt x="39542" y="19759"/>
                  </a:lnTo>
                  <a:cubicBezTo>
                    <a:pt x="39542" y="18323"/>
                    <a:pt x="39390" y="16887"/>
                    <a:pt x="39079" y="15487"/>
                  </a:cubicBezTo>
                  <a:cubicBezTo>
                    <a:pt x="39079" y="15475"/>
                    <a:pt x="39055" y="15376"/>
                    <a:pt x="39055" y="15376"/>
                  </a:cubicBezTo>
                  <a:cubicBezTo>
                    <a:pt x="37884" y="10248"/>
                    <a:pt x="34609" y="5672"/>
                    <a:pt x="30125" y="2913"/>
                  </a:cubicBezTo>
                  <a:cubicBezTo>
                    <a:pt x="27006" y="997"/>
                    <a:pt x="23364" y="1"/>
                    <a:pt x="197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128588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8;p30">
              <a:extLst>
                <a:ext uri="{FF2B5EF4-FFF2-40B4-BE49-F238E27FC236}">
                  <a16:creationId xmlns:a16="http://schemas.microsoft.com/office/drawing/2014/main" id="{CBC82A99-25E7-4DB0-F014-1803D2DB77E1}"/>
                </a:ext>
              </a:extLst>
            </p:cNvPr>
            <p:cNvSpPr/>
            <p:nvPr/>
          </p:nvSpPr>
          <p:spPr>
            <a:xfrm>
              <a:off x="4022294" y="2893552"/>
              <a:ext cx="756816" cy="849162"/>
            </a:xfrm>
            <a:custGeom>
              <a:avLst/>
              <a:gdLst/>
              <a:ahLst/>
              <a:cxnLst/>
              <a:rect l="l" t="t" r="r" b="b"/>
              <a:pathLst>
                <a:path w="37158" h="41692" extrusionOk="0">
                  <a:moveTo>
                    <a:pt x="18583" y="0"/>
                  </a:moveTo>
                  <a:cubicBezTo>
                    <a:pt x="18237" y="0"/>
                    <a:pt x="17896" y="6"/>
                    <a:pt x="17557" y="30"/>
                  </a:cubicBezTo>
                  <a:cubicBezTo>
                    <a:pt x="17510" y="30"/>
                    <a:pt x="17452" y="35"/>
                    <a:pt x="17404" y="35"/>
                  </a:cubicBezTo>
                  <a:lnTo>
                    <a:pt x="17398" y="35"/>
                  </a:lnTo>
                  <a:cubicBezTo>
                    <a:pt x="17269" y="47"/>
                    <a:pt x="17147" y="52"/>
                    <a:pt x="17023" y="65"/>
                  </a:cubicBezTo>
                  <a:cubicBezTo>
                    <a:pt x="16449" y="111"/>
                    <a:pt x="15881" y="187"/>
                    <a:pt x="15319" y="287"/>
                  </a:cubicBezTo>
                  <a:cubicBezTo>
                    <a:pt x="15019" y="340"/>
                    <a:pt x="14726" y="398"/>
                    <a:pt x="14434" y="468"/>
                  </a:cubicBezTo>
                  <a:cubicBezTo>
                    <a:pt x="14070" y="551"/>
                    <a:pt x="13713" y="639"/>
                    <a:pt x="13367" y="744"/>
                  </a:cubicBezTo>
                  <a:cubicBezTo>
                    <a:pt x="12517" y="990"/>
                    <a:pt x="11697" y="1301"/>
                    <a:pt x="10900" y="1658"/>
                  </a:cubicBezTo>
                  <a:lnTo>
                    <a:pt x="10794" y="1712"/>
                  </a:lnTo>
                  <a:cubicBezTo>
                    <a:pt x="10315" y="1928"/>
                    <a:pt x="9851" y="2169"/>
                    <a:pt x="9401" y="2426"/>
                  </a:cubicBezTo>
                  <a:cubicBezTo>
                    <a:pt x="9366" y="2443"/>
                    <a:pt x="9336" y="2461"/>
                    <a:pt x="9312" y="2478"/>
                  </a:cubicBezTo>
                  <a:cubicBezTo>
                    <a:pt x="8363" y="3024"/>
                    <a:pt x="7467" y="3651"/>
                    <a:pt x="6635" y="4354"/>
                  </a:cubicBezTo>
                  <a:cubicBezTo>
                    <a:pt x="6300" y="4630"/>
                    <a:pt x="5978" y="4922"/>
                    <a:pt x="5667" y="5220"/>
                  </a:cubicBezTo>
                  <a:cubicBezTo>
                    <a:pt x="5650" y="5239"/>
                    <a:pt x="5626" y="5263"/>
                    <a:pt x="5609" y="5279"/>
                  </a:cubicBezTo>
                  <a:cubicBezTo>
                    <a:pt x="5445" y="5444"/>
                    <a:pt x="5280" y="5607"/>
                    <a:pt x="5123" y="5777"/>
                  </a:cubicBezTo>
                  <a:cubicBezTo>
                    <a:pt x="5099" y="5796"/>
                    <a:pt x="5082" y="5812"/>
                    <a:pt x="5064" y="5836"/>
                  </a:cubicBezTo>
                  <a:cubicBezTo>
                    <a:pt x="4718" y="6199"/>
                    <a:pt x="4396" y="6575"/>
                    <a:pt x="4079" y="6967"/>
                  </a:cubicBezTo>
                  <a:cubicBezTo>
                    <a:pt x="4050" y="7002"/>
                    <a:pt x="4022" y="7037"/>
                    <a:pt x="3992" y="7078"/>
                  </a:cubicBezTo>
                  <a:cubicBezTo>
                    <a:pt x="3916" y="7172"/>
                    <a:pt x="3839" y="7272"/>
                    <a:pt x="3768" y="7372"/>
                  </a:cubicBezTo>
                  <a:cubicBezTo>
                    <a:pt x="3446" y="7794"/>
                    <a:pt x="3143" y="8227"/>
                    <a:pt x="2867" y="8673"/>
                  </a:cubicBezTo>
                  <a:cubicBezTo>
                    <a:pt x="2767" y="8825"/>
                    <a:pt x="2673" y="8977"/>
                    <a:pt x="2580" y="9136"/>
                  </a:cubicBezTo>
                  <a:cubicBezTo>
                    <a:pt x="2573" y="9152"/>
                    <a:pt x="2562" y="9171"/>
                    <a:pt x="2551" y="9188"/>
                  </a:cubicBezTo>
                  <a:cubicBezTo>
                    <a:pt x="2492" y="9282"/>
                    <a:pt x="2439" y="9376"/>
                    <a:pt x="2386" y="9469"/>
                  </a:cubicBezTo>
                  <a:cubicBezTo>
                    <a:pt x="2362" y="9517"/>
                    <a:pt x="2340" y="9563"/>
                    <a:pt x="2310" y="9604"/>
                  </a:cubicBezTo>
                  <a:cubicBezTo>
                    <a:pt x="2286" y="9657"/>
                    <a:pt x="2257" y="9709"/>
                    <a:pt x="2229" y="9763"/>
                  </a:cubicBezTo>
                  <a:cubicBezTo>
                    <a:pt x="2216" y="9780"/>
                    <a:pt x="2210" y="9798"/>
                    <a:pt x="2199" y="9815"/>
                  </a:cubicBezTo>
                  <a:cubicBezTo>
                    <a:pt x="2053" y="10085"/>
                    <a:pt x="1918" y="10353"/>
                    <a:pt x="1788" y="10635"/>
                  </a:cubicBezTo>
                  <a:cubicBezTo>
                    <a:pt x="1659" y="10905"/>
                    <a:pt x="1537" y="11180"/>
                    <a:pt x="1420" y="11456"/>
                  </a:cubicBezTo>
                  <a:cubicBezTo>
                    <a:pt x="1407" y="11491"/>
                    <a:pt x="1390" y="11526"/>
                    <a:pt x="1378" y="11561"/>
                  </a:cubicBezTo>
                  <a:cubicBezTo>
                    <a:pt x="1361" y="11597"/>
                    <a:pt x="1350" y="11632"/>
                    <a:pt x="1337" y="11667"/>
                  </a:cubicBezTo>
                  <a:cubicBezTo>
                    <a:pt x="850" y="12868"/>
                    <a:pt x="488" y="14134"/>
                    <a:pt x="265" y="15446"/>
                  </a:cubicBezTo>
                  <a:cubicBezTo>
                    <a:pt x="265" y="15464"/>
                    <a:pt x="260" y="15481"/>
                    <a:pt x="260" y="15499"/>
                  </a:cubicBezTo>
                  <a:cubicBezTo>
                    <a:pt x="230" y="15657"/>
                    <a:pt x="206" y="15821"/>
                    <a:pt x="189" y="15986"/>
                  </a:cubicBezTo>
                  <a:cubicBezTo>
                    <a:pt x="182" y="15997"/>
                    <a:pt x="182" y="16014"/>
                    <a:pt x="177" y="16032"/>
                  </a:cubicBezTo>
                  <a:cubicBezTo>
                    <a:pt x="130" y="16389"/>
                    <a:pt x="90" y="16759"/>
                    <a:pt x="60" y="17122"/>
                  </a:cubicBezTo>
                  <a:cubicBezTo>
                    <a:pt x="60" y="17157"/>
                    <a:pt x="54" y="17187"/>
                    <a:pt x="54" y="17222"/>
                  </a:cubicBezTo>
                  <a:cubicBezTo>
                    <a:pt x="25" y="17638"/>
                    <a:pt x="7" y="18053"/>
                    <a:pt x="7" y="18475"/>
                  </a:cubicBezTo>
                  <a:cubicBezTo>
                    <a:pt x="1" y="18510"/>
                    <a:pt x="1" y="18545"/>
                    <a:pt x="1" y="18580"/>
                  </a:cubicBezTo>
                  <a:lnTo>
                    <a:pt x="1" y="41692"/>
                  </a:lnTo>
                  <a:lnTo>
                    <a:pt x="37157" y="41692"/>
                  </a:lnTo>
                  <a:lnTo>
                    <a:pt x="37157" y="18580"/>
                  </a:lnTo>
                  <a:cubicBezTo>
                    <a:pt x="37157" y="17890"/>
                    <a:pt x="37122" y="17216"/>
                    <a:pt x="37052" y="16548"/>
                  </a:cubicBezTo>
                  <a:cubicBezTo>
                    <a:pt x="37046" y="16530"/>
                    <a:pt x="37046" y="16513"/>
                    <a:pt x="37046" y="16495"/>
                  </a:cubicBezTo>
                  <a:cubicBezTo>
                    <a:pt x="36970" y="15838"/>
                    <a:pt x="36865" y="15194"/>
                    <a:pt x="36724" y="14561"/>
                  </a:cubicBezTo>
                  <a:cubicBezTo>
                    <a:pt x="36718" y="14532"/>
                    <a:pt x="36711" y="14496"/>
                    <a:pt x="36700" y="14461"/>
                  </a:cubicBezTo>
                  <a:cubicBezTo>
                    <a:pt x="36648" y="14221"/>
                    <a:pt x="36589" y="13975"/>
                    <a:pt x="36524" y="13741"/>
                  </a:cubicBezTo>
                  <a:cubicBezTo>
                    <a:pt x="36519" y="13723"/>
                    <a:pt x="36513" y="13706"/>
                    <a:pt x="36513" y="13688"/>
                  </a:cubicBezTo>
                  <a:cubicBezTo>
                    <a:pt x="36278" y="12827"/>
                    <a:pt x="35980" y="11995"/>
                    <a:pt x="35629" y="11192"/>
                  </a:cubicBezTo>
                  <a:cubicBezTo>
                    <a:pt x="35599" y="11121"/>
                    <a:pt x="35570" y="11051"/>
                    <a:pt x="35540" y="10986"/>
                  </a:cubicBezTo>
                  <a:cubicBezTo>
                    <a:pt x="35534" y="10969"/>
                    <a:pt x="35529" y="10958"/>
                    <a:pt x="35516" y="10940"/>
                  </a:cubicBezTo>
                  <a:cubicBezTo>
                    <a:pt x="35458" y="10811"/>
                    <a:pt x="35399" y="10683"/>
                    <a:pt x="35340" y="10553"/>
                  </a:cubicBezTo>
                  <a:cubicBezTo>
                    <a:pt x="35112" y="10079"/>
                    <a:pt x="34861" y="9604"/>
                    <a:pt x="34591" y="9147"/>
                  </a:cubicBezTo>
                  <a:cubicBezTo>
                    <a:pt x="34574" y="9117"/>
                    <a:pt x="34550" y="9082"/>
                    <a:pt x="34532" y="9053"/>
                  </a:cubicBezTo>
                  <a:cubicBezTo>
                    <a:pt x="34421" y="8860"/>
                    <a:pt x="34298" y="8666"/>
                    <a:pt x="34174" y="8479"/>
                  </a:cubicBezTo>
                  <a:cubicBezTo>
                    <a:pt x="34169" y="8468"/>
                    <a:pt x="34158" y="8455"/>
                    <a:pt x="34152" y="8444"/>
                  </a:cubicBezTo>
                  <a:cubicBezTo>
                    <a:pt x="34139" y="8432"/>
                    <a:pt x="34134" y="8414"/>
                    <a:pt x="34122" y="8397"/>
                  </a:cubicBezTo>
                  <a:cubicBezTo>
                    <a:pt x="33928" y="8110"/>
                    <a:pt x="33736" y="7822"/>
                    <a:pt x="33530" y="7548"/>
                  </a:cubicBezTo>
                  <a:cubicBezTo>
                    <a:pt x="33484" y="7483"/>
                    <a:pt x="33436" y="7424"/>
                    <a:pt x="33390" y="7359"/>
                  </a:cubicBezTo>
                  <a:cubicBezTo>
                    <a:pt x="33132" y="7020"/>
                    <a:pt x="32862" y="6686"/>
                    <a:pt x="32581" y="6364"/>
                  </a:cubicBezTo>
                  <a:cubicBezTo>
                    <a:pt x="32570" y="6352"/>
                    <a:pt x="32557" y="6334"/>
                    <a:pt x="32540" y="6323"/>
                  </a:cubicBezTo>
                  <a:cubicBezTo>
                    <a:pt x="32516" y="6293"/>
                    <a:pt x="32493" y="6264"/>
                    <a:pt x="32470" y="6234"/>
                  </a:cubicBezTo>
                  <a:cubicBezTo>
                    <a:pt x="32282" y="6023"/>
                    <a:pt x="32089" y="5818"/>
                    <a:pt x="31889" y="5614"/>
                  </a:cubicBezTo>
                  <a:cubicBezTo>
                    <a:pt x="31837" y="5555"/>
                    <a:pt x="31778" y="5496"/>
                    <a:pt x="31719" y="5444"/>
                  </a:cubicBezTo>
                  <a:cubicBezTo>
                    <a:pt x="31367" y="5098"/>
                    <a:pt x="31010" y="4763"/>
                    <a:pt x="30636" y="4447"/>
                  </a:cubicBezTo>
                  <a:cubicBezTo>
                    <a:pt x="30629" y="4436"/>
                    <a:pt x="30618" y="4430"/>
                    <a:pt x="30607" y="4419"/>
                  </a:cubicBezTo>
                  <a:cubicBezTo>
                    <a:pt x="30588" y="4406"/>
                    <a:pt x="30571" y="4389"/>
                    <a:pt x="30553" y="4371"/>
                  </a:cubicBezTo>
                  <a:cubicBezTo>
                    <a:pt x="30548" y="4365"/>
                    <a:pt x="30536" y="4360"/>
                    <a:pt x="30531" y="4354"/>
                  </a:cubicBezTo>
                  <a:cubicBezTo>
                    <a:pt x="29552" y="3533"/>
                    <a:pt x="28484" y="2807"/>
                    <a:pt x="27348" y="2197"/>
                  </a:cubicBezTo>
                  <a:cubicBezTo>
                    <a:pt x="27324" y="2180"/>
                    <a:pt x="27296" y="2162"/>
                    <a:pt x="27267" y="2150"/>
                  </a:cubicBezTo>
                  <a:cubicBezTo>
                    <a:pt x="27091" y="2056"/>
                    <a:pt x="26915" y="1969"/>
                    <a:pt x="26734" y="1880"/>
                  </a:cubicBezTo>
                  <a:cubicBezTo>
                    <a:pt x="26704" y="1864"/>
                    <a:pt x="26675" y="1852"/>
                    <a:pt x="26639" y="1834"/>
                  </a:cubicBezTo>
                  <a:cubicBezTo>
                    <a:pt x="26586" y="1804"/>
                    <a:pt x="26528" y="1782"/>
                    <a:pt x="26475" y="1752"/>
                  </a:cubicBezTo>
                  <a:cubicBezTo>
                    <a:pt x="26405" y="1723"/>
                    <a:pt x="26340" y="1688"/>
                    <a:pt x="26270" y="1658"/>
                  </a:cubicBezTo>
                  <a:cubicBezTo>
                    <a:pt x="26077" y="1571"/>
                    <a:pt x="25877" y="1482"/>
                    <a:pt x="25672" y="1401"/>
                  </a:cubicBezTo>
                  <a:cubicBezTo>
                    <a:pt x="25455" y="1312"/>
                    <a:pt x="25233" y="1225"/>
                    <a:pt x="25011" y="1142"/>
                  </a:cubicBezTo>
                  <a:cubicBezTo>
                    <a:pt x="24858" y="1084"/>
                    <a:pt x="24700" y="1031"/>
                    <a:pt x="24541" y="979"/>
                  </a:cubicBezTo>
                  <a:cubicBezTo>
                    <a:pt x="24114" y="833"/>
                    <a:pt x="23681" y="703"/>
                    <a:pt x="23240" y="587"/>
                  </a:cubicBezTo>
                  <a:cubicBezTo>
                    <a:pt x="23205" y="580"/>
                    <a:pt x="23170" y="568"/>
                    <a:pt x="23135" y="563"/>
                  </a:cubicBezTo>
                  <a:lnTo>
                    <a:pt x="23129" y="563"/>
                  </a:lnTo>
                  <a:cubicBezTo>
                    <a:pt x="23124" y="563"/>
                    <a:pt x="23118" y="557"/>
                    <a:pt x="23112" y="557"/>
                  </a:cubicBezTo>
                  <a:cubicBezTo>
                    <a:pt x="23065" y="544"/>
                    <a:pt x="23024" y="533"/>
                    <a:pt x="22977" y="528"/>
                  </a:cubicBezTo>
                  <a:cubicBezTo>
                    <a:pt x="22854" y="492"/>
                    <a:pt x="22737" y="468"/>
                    <a:pt x="22613" y="439"/>
                  </a:cubicBezTo>
                  <a:cubicBezTo>
                    <a:pt x="22480" y="411"/>
                    <a:pt x="22350" y="381"/>
                    <a:pt x="22221" y="357"/>
                  </a:cubicBezTo>
                  <a:cubicBezTo>
                    <a:pt x="22058" y="322"/>
                    <a:pt x="21899" y="293"/>
                    <a:pt x="21734" y="270"/>
                  </a:cubicBezTo>
                  <a:cubicBezTo>
                    <a:pt x="21582" y="241"/>
                    <a:pt x="21436" y="217"/>
                    <a:pt x="21290" y="200"/>
                  </a:cubicBezTo>
                  <a:cubicBezTo>
                    <a:pt x="20803" y="122"/>
                    <a:pt x="20305" y="70"/>
                    <a:pt x="19808" y="41"/>
                  </a:cubicBezTo>
                  <a:cubicBezTo>
                    <a:pt x="19561" y="24"/>
                    <a:pt x="19315" y="11"/>
                    <a:pt x="19069" y="6"/>
                  </a:cubicBezTo>
                  <a:cubicBezTo>
                    <a:pt x="18957" y="6"/>
                    <a:pt x="18851" y="0"/>
                    <a:pt x="18740" y="0"/>
                  </a:cubicBezTo>
                  <a:close/>
                </a:path>
              </a:pathLst>
            </a:custGeom>
            <a:solidFill>
              <a:srgbClr val="A284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9;p30">
              <a:extLst>
                <a:ext uri="{FF2B5EF4-FFF2-40B4-BE49-F238E27FC236}">
                  <a16:creationId xmlns:a16="http://schemas.microsoft.com/office/drawing/2014/main" id="{E7FEF933-C2A4-110C-60AD-5BB66FD5FD28}"/>
                </a:ext>
              </a:extLst>
            </p:cNvPr>
            <p:cNvSpPr/>
            <p:nvPr/>
          </p:nvSpPr>
          <p:spPr>
            <a:xfrm>
              <a:off x="4103601" y="3030666"/>
              <a:ext cx="51082" cy="7068"/>
            </a:xfrm>
            <a:custGeom>
              <a:avLst/>
              <a:gdLst/>
              <a:ahLst/>
              <a:cxnLst/>
              <a:rect l="l" t="t" r="r" b="b"/>
              <a:pathLst>
                <a:path w="2508" h="347" extrusionOk="0">
                  <a:moveTo>
                    <a:pt x="2508" y="0"/>
                  </a:moveTo>
                  <a:lnTo>
                    <a:pt x="87" y="235"/>
                  </a:lnTo>
                  <a:cubicBezTo>
                    <a:pt x="58" y="270"/>
                    <a:pt x="30" y="305"/>
                    <a:pt x="0" y="346"/>
                  </a:cubicBezTo>
                  <a:lnTo>
                    <a:pt x="2502" y="94"/>
                  </a:lnTo>
                  <a:cubicBezTo>
                    <a:pt x="2502" y="65"/>
                    <a:pt x="2508" y="30"/>
                    <a:pt x="2508" y="0"/>
                  </a:cubicBezTo>
                  <a:close/>
                </a:path>
              </a:pathLst>
            </a:custGeom>
            <a:solidFill>
              <a:srgbClr val="7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0;p30">
              <a:extLst>
                <a:ext uri="{FF2B5EF4-FFF2-40B4-BE49-F238E27FC236}">
                  <a16:creationId xmlns:a16="http://schemas.microsoft.com/office/drawing/2014/main" id="{83A47862-337C-E77D-3547-0F4048A63940}"/>
                </a:ext>
              </a:extLst>
            </p:cNvPr>
            <p:cNvSpPr/>
            <p:nvPr/>
          </p:nvSpPr>
          <p:spPr>
            <a:xfrm>
              <a:off x="4050340" y="3077918"/>
              <a:ext cx="676486" cy="51122"/>
            </a:xfrm>
            <a:custGeom>
              <a:avLst/>
              <a:gdLst/>
              <a:ahLst/>
              <a:cxnLst/>
              <a:rect l="l" t="t" r="r" b="b"/>
              <a:pathLst>
                <a:path w="33214" h="2510" extrusionOk="0">
                  <a:moveTo>
                    <a:pt x="33155" y="1"/>
                  </a:moveTo>
                  <a:lnTo>
                    <a:pt x="33162" y="8"/>
                  </a:lnTo>
                  <a:cubicBezTo>
                    <a:pt x="33162" y="1"/>
                    <a:pt x="33155" y="1"/>
                    <a:pt x="33155" y="1"/>
                  </a:cubicBezTo>
                  <a:close/>
                  <a:moveTo>
                    <a:pt x="33162" y="13"/>
                  </a:moveTo>
                  <a:lnTo>
                    <a:pt x="33027" y="113"/>
                  </a:lnTo>
                  <a:lnTo>
                    <a:pt x="33214" y="95"/>
                  </a:lnTo>
                  <a:cubicBezTo>
                    <a:pt x="33197" y="65"/>
                    <a:pt x="33179" y="36"/>
                    <a:pt x="33162" y="13"/>
                  </a:cubicBezTo>
                  <a:close/>
                  <a:moveTo>
                    <a:pt x="5767" y="1988"/>
                  </a:moveTo>
                  <a:lnTo>
                    <a:pt x="5252" y="2029"/>
                  </a:lnTo>
                  <a:lnTo>
                    <a:pt x="43" y="2404"/>
                  </a:lnTo>
                  <a:cubicBezTo>
                    <a:pt x="30" y="2439"/>
                    <a:pt x="13" y="2474"/>
                    <a:pt x="1" y="2509"/>
                  </a:cubicBezTo>
                  <a:lnTo>
                    <a:pt x="5169" y="2134"/>
                  </a:lnTo>
                  <a:lnTo>
                    <a:pt x="5837" y="2082"/>
                  </a:lnTo>
                  <a:lnTo>
                    <a:pt x="5767" y="1988"/>
                  </a:lnTo>
                  <a:close/>
                </a:path>
              </a:pathLst>
            </a:custGeom>
            <a:solidFill>
              <a:srgbClr val="7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81;p30">
              <a:extLst>
                <a:ext uri="{FF2B5EF4-FFF2-40B4-BE49-F238E27FC236}">
                  <a16:creationId xmlns:a16="http://schemas.microsoft.com/office/drawing/2014/main" id="{6476084D-80EE-77EB-F25F-EA3DC872B22B}"/>
                </a:ext>
              </a:extLst>
            </p:cNvPr>
            <p:cNvSpPr/>
            <p:nvPr/>
          </p:nvSpPr>
          <p:spPr>
            <a:xfrm>
              <a:off x="4023394" y="3242284"/>
              <a:ext cx="122" cy="2037"/>
            </a:xfrm>
            <a:custGeom>
              <a:avLst/>
              <a:gdLst/>
              <a:ahLst/>
              <a:cxnLst/>
              <a:rect l="l" t="t" r="r" b="b"/>
              <a:pathLst>
                <a:path w="6" h="100" extrusionOk="0">
                  <a:moveTo>
                    <a:pt x="6" y="0"/>
                  </a:moveTo>
                  <a:cubicBezTo>
                    <a:pt x="6" y="35"/>
                    <a:pt x="0" y="65"/>
                    <a:pt x="0" y="100"/>
                  </a:cubicBezTo>
                  <a:cubicBezTo>
                    <a:pt x="6" y="65"/>
                    <a:pt x="6" y="35"/>
                    <a:pt x="6" y="0"/>
                  </a:cubicBezTo>
                  <a:close/>
                </a:path>
              </a:pathLst>
            </a:custGeom>
            <a:solidFill>
              <a:srgbClr val="BCB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82;p30">
              <a:extLst>
                <a:ext uri="{FF2B5EF4-FFF2-40B4-BE49-F238E27FC236}">
                  <a16:creationId xmlns:a16="http://schemas.microsoft.com/office/drawing/2014/main" id="{659142F7-FF3B-9CF5-093C-2F45C00727F6}"/>
                </a:ext>
              </a:extLst>
            </p:cNvPr>
            <p:cNvSpPr/>
            <p:nvPr/>
          </p:nvSpPr>
          <p:spPr>
            <a:xfrm>
              <a:off x="4023394" y="3188086"/>
              <a:ext cx="746897" cy="56235"/>
            </a:xfrm>
            <a:custGeom>
              <a:avLst/>
              <a:gdLst/>
              <a:ahLst/>
              <a:cxnLst/>
              <a:rect l="l" t="t" r="r" b="b"/>
              <a:pathLst>
                <a:path w="36671" h="2761" extrusionOk="0">
                  <a:moveTo>
                    <a:pt x="36646" y="0"/>
                  </a:moveTo>
                  <a:lnTo>
                    <a:pt x="26187" y="763"/>
                  </a:lnTo>
                  <a:lnTo>
                    <a:pt x="26040" y="874"/>
                  </a:lnTo>
                  <a:lnTo>
                    <a:pt x="36670" y="100"/>
                  </a:lnTo>
                  <a:cubicBezTo>
                    <a:pt x="36664" y="71"/>
                    <a:pt x="36657" y="35"/>
                    <a:pt x="36646" y="0"/>
                  </a:cubicBezTo>
                  <a:close/>
                  <a:moveTo>
                    <a:pt x="4377" y="2345"/>
                  </a:moveTo>
                  <a:lnTo>
                    <a:pt x="6" y="2661"/>
                  </a:lnTo>
                  <a:cubicBezTo>
                    <a:pt x="6" y="2696"/>
                    <a:pt x="6" y="2726"/>
                    <a:pt x="0" y="2761"/>
                  </a:cubicBezTo>
                  <a:lnTo>
                    <a:pt x="4195" y="2456"/>
                  </a:lnTo>
                  <a:lnTo>
                    <a:pt x="4377" y="2345"/>
                  </a:lnTo>
                  <a:close/>
                </a:path>
              </a:pathLst>
            </a:custGeom>
            <a:solidFill>
              <a:srgbClr val="7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83;p30">
              <a:extLst>
                <a:ext uri="{FF2B5EF4-FFF2-40B4-BE49-F238E27FC236}">
                  <a16:creationId xmlns:a16="http://schemas.microsoft.com/office/drawing/2014/main" id="{C6DD0383-61CC-057C-F9B9-B49239940160}"/>
                </a:ext>
              </a:extLst>
            </p:cNvPr>
            <p:cNvSpPr/>
            <p:nvPr/>
          </p:nvSpPr>
          <p:spPr>
            <a:xfrm>
              <a:off x="4022294" y="3355752"/>
              <a:ext cx="20" cy="2057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1" y="1"/>
                  </a:moveTo>
                  <a:lnTo>
                    <a:pt x="1" y="1"/>
                  </a:lnTo>
                  <a:lnTo>
                    <a:pt x="1" y="101"/>
                  </a:lnTo>
                  <a:close/>
                </a:path>
              </a:pathLst>
            </a:custGeom>
            <a:solidFill>
              <a:srgbClr val="BCB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84;p30">
              <a:extLst>
                <a:ext uri="{FF2B5EF4-FFF2-40B4-BE49-F238E27FC236}">
                  <a16:creationId xmlns:a16="http://schemas.microsoft.com/office/drawing/2014/main" id="{43D5E7F8-9F4B-FDA8-49F1-8D95D5C54439}"/>
                </a:ext>
              </a:extLst>
            </p:cNvPr>
            <p:cNvSpPr/>
            <p:nvPr/>
          </p:nvSpPr>
          <p:spPr>
            <a:xfrm>
              <a:off x="4022294" y="3300759"/>
              <a:ext cx="756816" cy="57049"/>
            </a:xfrm>
            <a:custGeom>
              <a:avLst/>
              <a:gdLst/>
              <a:ahLst/>
              <a:cxnLst/>
              <a:rect l="l" t="t" r="r" b="b"/>
              <a:pathLst>
                <a:path w="37158" h="2801" extrusionOk="0">
                  <a:moveTo>
                    <a:pt x="37157" y="1"/>
                  </a:moveTo>
                  <a:lnTo>
                    <a:pt x="31427" y="416"/>
                  </a:lnTo>
                  <a:cubicBezTo>
                    <a:pt x="31480" y="445"/>
                    <a:pt x="31526" y="480"/>
                    <a:pt x="31578" y="510"/>
                  </a:cubicBezTo>
                  <a:lnTo>
                    <a:pt x="37157" y="106"/>
                  </a:lnTo>
                  <a:lnTo>
                    <a:pt x="37157" y="1"/>
                  </a:lnTo>
                  <a:close/>
                  <a:moveTo>
                    <a:pt x="18951" y="1324"/>
                  </a:moveTo>
                  <a:lnTo>
                    <a:pt x="17926" y="1400"/>
                  </a:lnTo>
                  <a:lnTo>
                    <a:pt x="17780" y="1506"/>
                  </a:lnTo>
                  <a:lnTo>
                    <a:pt x="17780" y="1513"/>
                  </a:lnTo>
                  <a:lnTo>
                    <a:pt x="18810" y="1435"/>
                  </a:lnTo>
                  <a:cubicBezTo>
                    <a:pt x="18858" y="1394"/>
                    <a:pt x="18905" y="1359"/>
                    <a:pt x="18951" y="1324"/>
                  </a:cubicBezTo>
                  <a:close/>
                  <a:moveTo>
                    <a:pt x="14991" y="1611"/>
                  </a:moveTo>
                  <a:lnTo>
                    <a:pt x="6312" y="2244"/>
                  </a:lnTo>
                  <a:lnTo>
                    <a:pt x="6307" y="2244"/>
                  </a:lnTo>
                  <a:cubicBezTo>
                    <a:pt x="6118" y="2292"/>
                    <a:pt x="5931" y="2314"/>
                    <a:pt x="5744" y="2314"/>
                  </a:cubicBezTo>
                  <a:cubicBezTo>
                    <a:pt x="5667" y="2314"/>
                    <a:pt x="5585" y="2309"/>
                    <a:pt x="5504" y="2303"/>
                  </a:cubicBezTo>
                  <a:lnTo>
                    <a:pt x="1" y="2701"/>
                  </a:lnTo>
                  <a:lnTo>
                    <a:pt x="1" y="2801"/>
                  </a:lnTo>
                  <a:lnTo>
                    <a:pt x="15061" y="1705"/>
                  </a:lnTo>
                  <a:lnTo>
                    <a:pt x="14991" y="1611"/>
                  </a:lnTo>
                  <a:close/>
                </a:path>
              </a:pathLst>
            </a:custGeom>
            <a:solidFill>
              <a:srgbClr val="7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85;p30">
              <a:extLst>
                <a:ext uri="{FF2B5EF4-FFF2-40B4-BE49-F238E27FC236}">
                  <a16:creationId xmlns:a16="http://schemas.microsoft.com/office/drawing/2014/main" id="{520DD568-4232-D3AB-74D9-14647138E298}"/>
                </a:ext>
              </a:extLst>
            </p:cNvPr>
            <p:cNvSpPr/>
            <p:nvPr/>
          </p:nvSpPr>
          <p:spPr>
            <a:xfrm>
              <a:off x="4022294" y="3469158"/>
              <a:ext cx="20" cy="2057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1" y="1"/>
                  </a:moveTo>
                  <a:lnTo>
                    <a:pt x="1" y="1"/>
                  </a:lnTo>
                  <a:lnTo>
                    <a:pt x="1" y="100"/>
                  </a:lnTo>
                  <a:lnTo>
                    <a:pt x="1" y="100"/>
                  </a:lnTo>
                  <a:close/>
                </a:path>
              </a:pathLst>
            </a:custGeom>
            <a:solidFill>
              <a:srgbClr val="BCB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86;p30">
              <a:extLst>
                <a:ext uri="{FF2B5EF4-FFF2-40B4-BE49-F238E27FC236}">
                  <a16:creationId xmlns:a16="http://schemas.microsoft.com/office/drawing/2014/main" id="{60686FCE-C762-46B3-E394-65D48F9DCEED}"/>
                </a:ext>
              </a:extLst>
            </p:cNvPr>
            <p:cNvSpPr/>
            <p:nvPr/>
          </p:nvSpPr>
          <p:spPr>
            <a:xfrm>
              <a:off x="4022294" y="3414125"/>
              <a:ext cx="756816" cy="57090"/>
            </a:xfrm>
            <a:custGeom>
              <a:avLst/>
              <a:gdLst/>
              <a:ahLst/>
              <a:cxnLst/>
              <a:rect l="l" t="t" r="r" b="b"/>
              <a:pathLst>
                <a:path w="37158" h="2803" extrusionOk="0">
                  <a:moveTo>
                    <a:pt x="37157" y="1"/>
                  </a:moveTo>
                  <a:lnTo>
                    <a:pt x="36079" y="83"/>
                  </a:lnTo>
                  <a:cubicBezTo>
                    <a:pt x="36091" y="112"/>
                    <a:pt x="36108" y="147"/>
                    <a:pt x="36121" y="182"/>
                  </a:cubicBezTo>
                  <a:lnTo>
                    <a:pt x="37157" y="106"/>
                  </a:lnTo>
                  <a:lnTo>
                    <a:pt x="37157" y="1"/>
                  </a:lnTo>
                  <a:close/>
                  <a:moveTo>
                    <a:pt x="15096" y="1607"/>
                  </a:moveTo>
                  <a:lnTo>
                    <a:pt x="4901" y="2345"/>
                  </a:lnTo>
                  <a:lnTo>
                    <a:pt x="3376" y="2456"/>
                  </a:lnTo>
                  <a:lnTo>
                    <a:pt x="3271" y="2462"/>
                  </a:lnTo>
                  <a:lnTo>
                    <a:pt x="2053" y="2549"/>
                  </a:lnTo>
                  <a:lnTo>
                    <a:pt x="2040" y="2556"/>
                  </a:lnTo>
                  <a:lnTo>
                    <a:pt x="1940" y="2562"/>
                  </a:lnTo>
                  <a:lnTo>
                    <a:pt x="1923" y="2562"/>
                  </a:lnTo>
                  <a:lnTo>
                    <a:pt x="1" y="2703"/>
                  </a:lnTo>
                  <a:lnTo>
                    <a:pt x="1" y="2802"/>
                  </a:lnTo>
                  <a:lnTo>
                    <a:pt x="2018" y="2655"/>
                  </a:lnTo>
                  <a:lnTo>
                    <a:pt x="2151" y="2643"/>
                  </a:lnTo>
                  <a:lnTo>
                    <a:pt x="3259" y="2562"/>
                  </a:lnTo>
                  <a:lnTo>
                    <a:pt x="3365" y="2556"/>
                  </a:lnTo>
                  <a:lnTo>
                    <a:pt x="4912" y="2444"/>
                  </a:lnTo>
                  <a:lnTo>
                    <a:pt x="15072" y="1705"/>
                  </a:lnTo>
                  <a:cubicBezTo>
                    <a:pt x="15078" y="1670"/>
                    <a:pt x="15089" y="1635"/>
                    <a:pt x="15096" y="1607"/>
                  </a:cubicBezTo>
                  <a:close/>
                </a:path>
              </a:pathLst>
            </a:custGeom>
            <a:solidFill>
              <a:srgbClr val="7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87;p30">
              <a:extLst>
                <a:ext uri="{FF2B5EF4-FFF2-40B4-BE49-F238E27FC236}">
                  <a16:creationId xmlns:a16="http://schemas.microsoft.com/office/drawing/2014/main" id="{D41B3ED1-F231-B1F5-F3A0-7BD624CB0DD3}"/>
                </a:ext>
              </a:extLst>
            </p:cNvPr>
            <p:cNvSpPr/>
            <p:nvPr/>
          </p:nvSpPr>
          <p:spPr>
            <a:xfrm>
              <a:off x="4022294" y="3582523"/>
              <a:ext cx="20" cy="2057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1" y="1"/>
                  </a:moveTo>
                  <a:lnTo>
                    <a:pt x="1" y="1"/>
                  </a:lnTo>
                  <a:lnTo>
                    <a:pt x="1" y="101"/>
                  </a:lnTo>
                  <a:close/>
                </a:path>
              </a:pathLst>
            </a:custGeom>
            <a:solidFill>
              <a:srgbClr val="BCB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88;p30">
              <a:extLst>
                <a:ext uri="{FF2B5EF4-FFF2-40B4-BE49-F238E27FC236}">
                  <a16:creationId xmlns:a16="http://schemas.microsoft.com/office/drawing/2014/main" id="{902C29EF-4459-B4CC-F19D-7AA62DD1EB05}"/>
                </a:ext>
              </a:extLst>
            </p:cNvPr>
            <p:cNvSpPr/>
            <p:nvPr/>
          </p:nvSpPr>
          <p:spPr>
            <a:xfrm>
              <a:off x="4022294" y="3527511"/>
              <a:ext cx="756816" cy="57070"/>
            </a:xfrm>
            <a:custGeom>
              <a:avLst/>
              <a:gdLst/>
              <a:ahLst/>
              <a:cxnLst/>
              <a:rect l="l" t="t" r="r" b="b"/>
              <a:pathLst>
                <a:path w="37158" h="2802" extrusionOk="0">
                  <a:moveTo>
                    <a:pt x="37157" y="0"/>
                  </a:moveTo>
                  <a:lnTo>
                    <a:pt x="36935" y="18"/>
                  </a:lnTo>
                  <a:cubicBezTo>
                    <a:pt x="36929" y="54"/>
                    <a:pt x="36929" y="89"/>
                    <a:pt x="36922" y="124"/>
                  </a:cubicBezTo>
                  <a:lnTo>
                    <a:pt x="37157" y="106"/>
                  </a:lnTo>
                  <a:lnTo>
                    <a:pt x="37157" y="0"/>
                  </a:lnTo>
                  <a:close/>
                  <a:moveTo>
                    <a:pt x="15043" y="1606"/>
                  </a:moveTo>
                  <a:lnTo>
                    <a:pt x="1" y="2702"/>
                  </a:lnTo>
                  <a:lnTo>
                    <a:pt x="1" y="2802"/>
                  </a:lnTo>
                  <a:lnTo>
                    <a:pt x="15067" y="1706"/>
                  </a:lnTo>
                  <a:cubicBezTo>
                    <a:pt x="15061" y="1677"/>
                    <a:pt x="15054" y="1641"/>
                    <a:pt x="15043" y="1606"/>
                  </a:cubicBezTo>
                  <a:close/>
                </a:path>
              </a:pathLst>
            </a:custGeom>
            <a:solidFill>
              <a:srgbClr val="7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89;p30">
              <a:extLst>
                <a:ext uri="{FF2B5EF4-FFF2-40B4-BE49-F238E27FC236}">
                  <a16:creationId xmlns:a16="http://schemas.microsoft.com/office/drawing/2014/main" id="{01F12038-0F82-2245-BB7C-D37E3514304D}"/>
                </a:ext>
              </a:extLst>
            </p:cNvPr>
            <p:cNvSpPr/>
            <p:nvPr/>
          </p:nvSpPr>
          <p:spPr>
            <a:xfrm>
              <a:off x="4022294" y="3695889"/>
              <a:ext cx="20" cy="2057"/>
            </a:xfrm>
            <a:custGeom>
              <a:avLst/>
              <a:gdLst/>
              <a:ahLst/>
              <a:cxnLst/>
              <a:rect l="l" t="t" r="r" b="b"/>
              <a:pathLst>
                <a:path w="1" h="101" extrusionOk="0">
                  <a:moveTo>
                    <a:pt x="1" y="1"/>
                  </a:moveTo>
                  <a:lnTo>
                    <a:pt x="1" y="1"/>
                  </a:lnTo>
                  <a:lnTo>
                    <a:pt x="1" y="101"/>
                  </a:lnTo>
                  <a:close/>
                </a:path>
              </a:pathLst>
            </a:custGeom>
            <a:solidFill>
              <a:srgbClr val="BCB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90;p30">
              <a:extLst>
                <a:ext uri="{FF2B5EF4-FFF2-40B4-BE49-F238E27FC236}">
                  <a16:creationId xmlns:a16="http://schemas.microsoft.com/office/drawing/2014/main" id="{057F2BC4-E0B5-C42C-306A-41F9B237AC0C}"/>
                </a:ext>
              </a:extLst>
            </p:cNvPr>
            <p:cNvSpPr/>
            <p:nvPr/>
          </p:nvSpPr>
          <p:spPr>
            <a:xfrm>
              <a:off x="4022294" y="3640897"/>
              <a:ext cx="756816" cy="57049"/>
            </a:xfrm>
            <a:custGeom>
              <a:avLst/>
              <a:gdLst/>
              <a:ahLst/>
              <a:cxnLst/>
              <a:rect l="l" t="t" r="r" b="b"/>
              <a:pathLst>
                <a:path w="37158" h="2801" extrusionOk="0">
                  <a:moveTo>
                    <a:pt x="37157" y="1"/>
                  </a:moveTo>
                  <a:lnTo>
                    <a:pt x="34650" y="182"/>
                  </a:lnTo>
                  <a:cubicBezTo>
                    <a:pt x="34620" y="223"/>
                    <a:pt x="34596" y="258"/>
                    <a:pt x="34567" y="293"/>
                  </a:cubicBezTo>
                  <a:lnTo>
                    <a:pt x="37157" y="106"/>
                  </a:lnTo>
                  <a:lnTo>
                    <a:pt x="37157" y="1"/>
                  </a:lnTo>
                  <a:close/>
                  <a:moveTo>
                    <a:pt x="18137" y="1383"/>
                  </a:moveTo>
                  <a:lnTo>
                    <a:pt x="1" y="2701"/>
                  </a:lnTo>
                  <a:lnTo>
                    <a:pt x="1" y="2801"/>
                  </a:lnTo>
                  <a:lnTo>
                    <a:pt x="18231" y="1477"/>
                  </a:lnTo>
                  <a:cubicBezTo>
                    <a:pt x="18201" y="1448"/>
                    <a:pt x="18166" y="1413"/>
                    <a:pt x="18137" y="1383"/>
                  </a:cubicBezTo>
                  <a:close/>
                </a:path>
              </a:pathLst>
            </a:custGeom>
            <a:solidFill>
              <a:srgbClr val="7F61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91;p30">
              <a:extLst>
                <a:ext uri="{FF2B5EF4-FFF2-40B4-BE49-F238E27FC236}">
                  <a16:creationId xmlns:a16="http://schemas.microsoft.com/office/drawing/2014/main" id="{E6FE6CEB-DCBC-3DE5-C70E-E60A60F12EB2}"/>
                </a:ext>
              </a:extLst>
            </p:cNvPr>
            <p:cNvSpPr/>
            <p:nvPr/>
          </p:nvSpPr>
          <p:spPr>
            <a:xfrm>
              <a:off x="4136535" y="2996163"/>
              <a:ext cx="29981" cy="4929"/>
            </a:xfrm>
            <a:custGeom>
              <a:avLst/>
              <a:gdLst/>
              <a:ahLst/>
              <a:cxnLst/>
              <a:rect l="l" t="t" r="r" b="b"/>
              <a:pathLst>
                <a:path w="1472" h="242" extrusionOk="0">
                  <a:moveTo>
                    <a:pt x="1471" y="1"/>
                  </a:moveTo>
                  <a:cubicBezTo>
                    <a:pt x="1002" y="66"/>
                    <a:pt x="533" y="125"/>
                    <a:pt x="58" y="182"/>
                  </a:cubicBezTo>
                  <a:cubicBezTo>
                    <a:pt x="41" y="201"/>
                    <a:pt x="17" y="225"/>
                    <a:pt x="0" y="241"/>
                  </a:cubicBezTo>
                  <a:cubicBezTo>
                    <a:pt x="480" y="182"/>
                    <a:pt x="955" y="125"/>
                    <a:pt x="1436" y="60"/>
                  </a:cubicBezTo>
                  <a:cubicBezTo>
                    <a:pt x="1447" y="42"/>
                    <a:pt x="1459" y="25"/>
                    <a:pt x="1471" y="1"/>
                  </a:cubicBezTo>
                  <a:close/>
                </a:path>
              </a:pathLst>
            </a:custGeom>
            <a:solidFill>
              <a:srgbClr val="AF92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92;p30">
              <a:extLst>
                <a:ext uri="{FF2B5EF4-FFF2-40B4-BE49-F238E27FC236}">
                  <a16:creationId xmlns:a16="http://schemas.microsoft.com/office/drawing/2014/main" id="{513ECD85-CA9D-352B-5B11-7E506DD4C5E3}"/>
                </a:ext>
              </a:extLst>
            </p:cNvPr>
            <p:cNvSpPr/>
            <p:nvPr/>
          </p:nvSpPr>
          <p:spPr>
            <a:xfrm>
              <a:off x="4125415" y="3004657"/>
              <a:ext cx="36315" cy="7780"/>
            </a:xfrm>
            <a:custGeom>
              <a:avLst/>
              <a:gdLst/>
              <a:ahLst/>
              <a:cxnLst/>
              <a:rect l="l" t="t" r="r" b="b"/>
              <a:pathLst>
                <a:path w="1783" h="382" extrusionOk="0">
                  <a:moveTo>
                    <a:pt x="1782" y="0"/>
                  </a:moveTo>
                  <a:lnTo>
                    <a:pt x="1782" y="0"/>
                  </a:lnTo>
                  <a:cubicBezTo>
                    <a:pt x="1209" y="106"/>
                    <a:pt x="634" y="211"/>
                    <a:pt x="60" y="322"/>
                  </a:cubicBezTo>
                  <a:cubicBezTo>
                    <a:pt x="36" y="341"/>
                    <a:pt x="19" y="357"/>
                    <a:pt x="1" y="381"/>
                  </a:cubicBezTo>
                  <a:cubicBezTo>
                    <a:pt x="587" y="270"/>
                    <a:pt x="1167" y="159"/>
                    <a:pt x="1753" y="54"/>
                  </a:cubicBezTo>
                  <a:cubicBezTo>
                    <a:pt x="1764" y="35"/>
                    <a:pt x="1771" y="19"/>
                    <a:pt x="1782" y="0"/>
                  </a:cubicBezTo>
                  <a:close/>
                </a:path>
              </a:pathLst>
            </a:custGeom>
            <a:solidFill>
              <a:srgbClr val="AF92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93;p30">
              <a:extLst>
                <a:ext uri="{FF2B5EF4-FFF2-40B4-BE49-F238E27FC236}">
                  <a16:creationId xmlns:a16="http://schemas.microsoft.com/office/drawing/2014/main" id="{D8D76CF6-529B-35CF-A59B-2D04853CE35A}"/>
                </a:ext>
              </a:extLst>
            </p:cNvPr>
            <p:cNvSpPr/>
            <p:nvPr/>
          </p:nvSpPr>
          <p:spPr>
            <a:xfrm>
              <a:off x="4074231" y="3067185"/>
              <a:ext cx="72468" cy="13504"/>
            </a:xfrm>
            <a:custGeom>
              <a:avLst/>
              <a:gdLst/>
              <a:ahLst/>
              <a:cxnLst/>
              <a:rect l="l" t="t" r="r" b="b"/>
              <a:pathLst>
                <a:path w="3558" h="663" extrusionOk="0">
                  <a:moveTo>
                    <a:pt x="3557" y="0"/>
                  </a:moveTo>
                  <a:cubicBezTo>
                    <a:pt x="3463" y="19"/>
                    <a:pt x="3363" y="42"/>
                    <a:pt x="3265" y="59"/>
                  </a:cubicBezTo>
                  <a:cubicBezTo>
                    <a:pt x="2954" y="113"/>
                    <a:pt x="2643" y="170"/>
                    <a:pt x="2332" y="229"/>
                  </a:cubicBezTo>
                  <a:cubicBezTo>
                    <a:pt x="2180" y="253"/>
                    <a:pt x="2027" y="282"/>
                    <a:pt x="1875" y="305"/>
                  </a:cubicBezTo>
                  <a:cubicBezTo>
                    <a:pt x="1659" y="346"/>
                    <a:pt x="1442" y="381"/>
                    <a:pt x="1225" y="417"/>
                  </a:cubicBezTo>
                  <a:cubicBezTo>
                    <a:pt x="915" y="470"/>
                    <a:pt x="610" y="522"/>
                    <a:pt x="304" y="570"/>
                  </a:cubicBezTo>
                  <a:cubicBezTo>
                    <a:pt x="212" y="581"/>
                    <a:pt x="123" y="592"/>
                    <a:pt x="30" y="611"/>
                  </a:cubicBezTo>
                  <a:cubicBezTo>
                    <a:pt x="23" y="627"/>
                    <a:pt x="12" y="646"/>
                    <a:pt x="1" y="663"/>
                  </a:cubicBezTo>
                  <a:cubicBezTo>
                    <a:pt x="100" y="651"/>
                    <a:pt x="199" y="633"/>
                    <a:pt x="299" y="616"/>
                  </a:cubicBezTo>
                  <a:cubicBezTo>
                    <a:pt x="610" y="570"/>
                    <a:pt x="915" y="522"/>
                    <a:pt x="1225" y="470"/>
                  </a:cubicBezTo>
                  <a:cubicBezTo>
                    <a:pt x="1442" y="435"/>
                    <a:pt x="1659" y="400"/>
                    <a:pt x="1875" y="359"/>
                  </a:cubicBezTo>
                  <a:cubicBezTo>
                    <a:pt x="2027" y="335"/>
                    <a:pt x="2180" y="305"/>
                    <a:pt x="2332" y="276"/>
                  </a:cubicBezTo>
                  <a:cubicBezTo>
                    <a:pt x="2643" y="224"/>
                    <a:pt x="2948" y="165"/>
                    <a:pt x="3258" y="113"/>
                  </a:cubicBezTo>
                  <a:cubicBezTo>
                    <a:pt x="3328" y="94"/>
                    <a:pt x="3398" y="83"/>
                    <a:pt x="3469" y="71"/>
                  </a:cubicBezTo>
                  <a:lnTo>
                    <a:pt x="3557" y="0"/>
                  </a:lnTo>
                  <a:close/>
                </a:path>
              </a:pathLst>
            </a:custGeom>
            <a:solidFill>
              <a:srgbClr val="AF92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94;p30">
              <a:extLst>
                <a:ext uri="{FF2B5EF4-FFF2-40B4-BE49-F238E27FC236}">
                  <a16:creationId xmlns:a16="http://schemas.microsoft.com/office/drawing/2014/main" id="{12BF16CD-52CE-CB97-A406-BDADA646DD77}"/>
                </a:ext>
              </a:extLst>
            </p:cNvPr>
            <p:cNvSpPr/>
            <p:nvPr/>
          </p:nvSpPr>
          <p:spPr>
            <a:xfrm>
              <a:off x="4067082" y="3084131"/>
              <a:ext cx="76134" cy="9328"/>
            </a:xfrm>
            <a:custGeom>
              <a:avLst/>
              <a:gdLst/>
              <a:ahLst/>
              <a:cxnLst/>
              <a:rect l="l" t="t" r="r" b="b"/>
              <a:pathLst>
                <a:path w="3738" h="458" extrusionOk="0">
                  <a:moveTo>
                    <a:pt x="3703" y="1"/>
                  </a:moveTo>
                  <a:cubicBezTo>
                    <a:pt x="2478" y="112"/>
                    <a:pt x="1247" y="247"/>
                    <a:pt x="30" y="406"/>
                  </a:cubicBezTo>
                  <a:cubicBezTo>
                    <a:pt x="17" y="423"/>
                    <a:pt x="11" y="441"/>
                    <a:pt x="0" y="458"/>
                  </a:cubicBezTo>
                  <a:cubicBezTo>
                    <a:pt x="1242" y="300"/>
                    <a:pt x="2491" y="165"/>
                    <a:pt x="3738" y="54"/>
                  </a:cubicBezTo>
                  <a:lnTo>
                    <a:pt x="3703" y="1"/>
                  </a:lnTo>
                  <a:close/>
                </a:path>
              </a:pathLst>
            </a:custGeom>
            <a:solidFill>
              <a:srgbClr val="AF92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95;p30">
              <a:extLst>
                <a:ext uri="{FF2B5EF4-FFF2-40B4-BE49-F238E27FC236}">
                  <a16:creationId xmlns:a16="http://schemas.microsoft.com/office/drawing/2014/main" id="{6402EBF1-3E6E-4811-E94B-E977E470D2B9}"/>
                </a:ext>
              </a:extLst>
            </p:cNvPr>
            <p:cNvSpPr/>
            <p:nvPr/>
          </p:nvSpPr>
          <p:spPr>
            <a:xfrm>
              <a:off x="4242141" y="2920376"/>
              <a:ext cx="102306" cy="8045"/>
            </a:xfrm>
            <a:custGeom>
              <a:avLst/>
              <a:gdLst/>
              <a:ahLst/>
              <a:cxnLst/>
              <a:rect l="l" t="t" r="r" b="b"/>
              <a:pathLst>
                <a:path w="5023" h="395" extrusionOk="0">
                  <a:moveTo>
                    <a:pt x="5022" y="1"/>
                  </a:moveTo>
                  <a:cubicBezTo>
                    <a:pt x="4941" y="14"/>
                    <a:pt x="4852" y="19"/>
                    <a:pt x="4765" y="25"/>
                  </a:cubicBezTo>
                  <a:cubicBezTo>
                    <a:pt x="4430" y="60"/>
                    <a:pt x="4097" y="84"/>
                    <a:pt x="3768" y="113"/>
                  </a:cubicBezTo>
                  <a:cubicBezTo>
                    <a:pt x="3411" y="136"/>
                    <a:pt x="3054" y="165"/>
                    <a:pt x="2702" y="189"/>
                  </a:cubicBezTo>
                  <a:cubicBezTo>
                    <a:pt x="1823" y="254"/>
                    <a:pt x="955" y="300"/>
                    <a:pt x="106" y="341"/>
                  </a:cubicBezTo>
                  <a:lnTo>
                    <a:pt x="0" y="395"/>
                  </a:lnTo>
                  <a:cubicBezTo>
                    <a:pt x="885" y="352"/>
                    <a:pt x="1788" y="300"/>
                    <a:pt x="2713" y="236"/>
                  </a:cubicBezTo>
                  <a:cubicBezTo>
                    <a:pt x="3065" y="212"/>
                    <a:pt x="3423" y="184"/>
                    <a:pt x="3786" y="154"/>
                  </a:cubicBezTo>
                  <a:cubicBezTo>
                    <a:pt x="4114" y="130"/>
                    <a:pt x="4443" y="106"/>
                    <a:pt x="4782" y="71"/>
                  </a:cubicBezTo>
                  <a:cubicBezTo>
                    <a:pt x="4835" y="71"/>
                    <a:pt x="4893" y="66"/>
                    <a:pt x="4946" y="60"/>
                  </a:cubicBezTo>
                  <a:lnTo>
                    <a:pt x="4958" y="54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AF92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96;p30">
              <a:extLst>
                <a:ext uri="{FF2B5EF4-FFF2-40B4-BE49-F238E27FC236}">
                  <a16:creationId xmlns:a16="http://schemas.microsoft.com/office/drawing/2014/main" id="{73638FDB-59EC-4AE7-9C6D-E560D1DB5F5A}"/>
                </a:ext>
              </a:extLst>
            </p:cNvPr>
            <p:cNvSpPr/>
            <p:nvPr/>
          </p:nvSpPr>
          <p:spPr>
            <a:xfrm>
              <a:off x="4211956" y="2940927"/>
              <a:ext cx="105056" cy="3116"/>
            </a:xfrm>
            <a:custGeom>
              <a:avLst/>
              <a:gdLst/>
              <a:ahLst/>
              <a:cxnLst/>
              <a:rect l="l" t="t" r="r" b="b"/>
              <a:pathLst>
                <a:path w="5158" h="153" extrusionOk="0">
                  <a:moveTo>
                    <a:pt x="5157" y="0"/>
                  </a:moveTo>
                  <a:lnTo>
                    <a:pt x="5157" y="0"/>
                  </a:lnTo>
                  <a:cubicBezTo>
                    <a:pt x="3464" y="47"/>
                    <a:pt x="1776" y="82"/>
                    <a:pt x="89" y="100"/>
                  </a:cubicBezTo>
                  <a:cubicBezTo>
                    <a:pt x="54" y="117"/>
                    <a:pt x="24" y="135"/>
                    <a:pt x="0" y="152"/>
                  </a:cubicBezTo>
                  <a:cubicBezTo>
                    <a:pt x="1693" y="130"/>
                    <a:pt x="3387" y="100"/>
                    <a:pt x="5087" y="47"/>
                  </a:cubicBezTo>
                  <a:lnTo>
                    <a:pt x="5157" y="0"/>
                  </a:lnTo>
                  <a:close/>
                </a:path>
              </a:pathLst>
            </a:custGeom>
            <a:solidFill>
              <a:srgbClr val="AF92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97;p30">
              <a:extLst>
                <a:ext uri="{FF2B5EF4-FFF2-40B4-BE49-F238E27FC236}">
                  <a16:creationId xmlns:a16="http://schemas.microsoft.com/office/drawing/2014/main" id="{055B1C64-0895-3340-2FA9-AB021E6FD094}"/>
                </a:ext>
              </a:extLst>
            </p:cNvPr>
            <p:cNvSpPr/>
            <p:nvPr/>
          </p:nvSpPr>
          <p:spPr>
            <a:xfrm>
              <a:off x="4027569" y="3116352"/>
              <a:ext cx="718586" cy="92998"/>
            </a:xfrm>
            <a:custGeom>
              <a:avLst/>
              <a:gdLst/>
              <a:ahLst/>
              <a:cxnLst/>
              <a:rect l="l" t="t" r="r" b="b"/>
              <a:pathLst>
                <a:path w="35281" h="4566" extrusionOk="0">
                  <a:moveTo>
                    <a:pt x="35257" y="1"/>
                  </a:moveTo>
                  <a:cubicBezTo>
                    <a:pt x="35018" y="7"/>
                    <a:pt x="34778" y="12"/>
                    <a:pt x="34531" y="25"/>
                  </a:cubicBezTo>
                  <a:cubicBezTo>
                    <a:pt x="33517" y="60"/>
                    <a:pt x="32498" y="118"/>
                    <a:pt x="31484" y="195"/>
                  </a:cubicBezTo>
                  <a:lnTo>
                    <a:pt x="31484" y="201"/>
                  </a:lnTo>
                  <a:lnTo>
                    <a:pt x="31443" y="230"/>
                  </a:lnTo>
                  <a:lnTo>
                    <a:pt x="31408" y="253"/>
                  </a:lnTo>
                  <a:cubicBezTo>
                    <a:pt x="32428" y="171"/>
                    <a:pt x="33447" y="112"/>
                    <a:pt x="34467" y="71"/>
                  </a:cubicBezTo>
                  <a:cubicBezTo>
                    <a:pt x="34737" y="60"/>
                    <a:pt x="35005" y="54"/>
                    <a:pt x="35281" y="47"/>
                  </a:cubicBezTo>
                  <a:cubicBezTo>
                    <a:pt x="35275" y="30"/>
                    <a:pt x="35270" y="19"/>
                    <a:pt x="35257" y="1"/>
                  </a:cubicBezTo>
                  <a:close/>
                  <a:moveTo>
                    <a:pt x="7524" y="3833"/>
                  </a:moveTo>
                  <a:lnTo>
                    <a:pt x="7524" y="3833"/>
                  </a:lnTo>
                  <a:cubicBezTo>
                    <a:pt x="5959" y="4055"/>
                    <a:pt x="4388" y="4249"/>
                    <a:pt x="2825" y="4396"/>
                  </a:cubicBezTo>
                  <a:cubicBezTo>
                    <a:pt x="2103" y="4466"/>
                    <a:pt x="1342" y="4519"/>
                    <a:pt x="569" y="4519"/>
                  </a:cubicBezTo>
                  <a:cubicBezTo>
                    <a:pt x="380" y="4519"/>
                    <a:pt x="193" y="4512"/>
                    <a:pt x="6" y="4507"/>
                  </a:cubicBezTo>
                  <a:cubicBezTo>
                    <a:pt x="6" y="4525"/>
                    <a:pt x="1" y="4542"/>
                    <a:pt x="1" y="4560"/>
                  </a:cubicBezTo>
                  <a:cubicBezTo>
                    <a:pt x="188" y="4566"/>
                    <a:pt x="375" y="4566"/>
                    <a:pt x="563" y="4566"/>
                  </a:cubicBezTo>
                  <a:cubicBezTo>
                    <a:pt x="1337" y="4566"/>
                    <a:pt x="2103" y="4519"/>
                    <a:pt x="2830" y="4449"/>
                  </a:cubicBezTo>
                  <a:cubicBezTo>
                    <a:pt x="4353" y="4301"/>
                    <a:pt x="5883" y="4114"/>
                    <a:pt x="7412" y="3898"/>
                  </a:cubicBezTo>
                  <a:lnTo>
                    <a:pt x="7524" y="3833"/>
                  </a:lnTo>
                  <a:close/>
                </a:path>
              </a:pathLst>
            </a:custGeom>
            <a:solidFill>
              <a:srgbClr val="AF92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98;p30">
              <a:extLst>
                <a:ext uri="{FF2B5EF4-FFF2-40B4-BE49-F238E27FC236}">
                  <a16:creationId xmlns:a16="http://schemas.microsoft.com/office/drawing/2014/main" id="{43BA85F0-8EC5-F2BB-0FC2-14CED8000260}"/>
                </a:ext>
              </a:extLst>
            </p:cNvPr>
            <p:cNvSpPr/>
            <p:nvPr/>
          </p:nvSpPr>
          <p:spPr>
            <a:xfrm>
              <a:off x="4025879" y="3219126"/>
              <a:ext cx="285" cy="978"/>
            </a:xfrm>
            <a:custGeom>
              <a:avLst/>
              <a:gdLst/>
              <a:ahLst/>
              <a:cxnLst/>
              <a:rect l="l" t="t" r="r" b="b"/>
              <a:pathLst>
                <a:path w="14" h="48" extrusionOk="0">
                  <a:moveTo>
                    <a:pt x="13" y="1"/>
                  </a:moveTo>
                  <a:cubicBezTo>
                    <a:pt x="6" y="12"/>
                    <a:pt x="1" y="29"/>
                    <a:pt x="1" y="47"/>
                  </a:cubicBezTo>
                  <a:cubicBezTo>
                    <a:pt x="6" y="29"/>
                    <a:pt x="6" y="12"/>
                    <a:pt x="13" y="1"/>
                  </a:cubicBezTo>
                  <a:close/>
                </a:path>
              </a:pathLst>
            </a:custGeom>
            <a:solidFill>
              <a:srgbClr val="FFFC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9;p30">
              <a:extLst>
                <a:ext uri="{FF2B5EF4-FFF2-40B4-BE49-F238E27FC236}">
                  <a16:creationId xmlns:a16="http://schemas.microsoft.com/office/drawing/2014/main" id="{F3B13499-82F1-AE90-59CB-A683817D8481}"/>
                </a:ext>
              </a:extLst>
            </p:cNvPr>
            <p:cNvSpPr/>
            <p:nvPr/>
          </p:nvSpPr>
          <p:spPr>
            <a:xfrm>
              <a:off x="4025879" y="3157555"/>
              <a:ext cx="740338" cy="62549"/>
            </a:xfrm>
            <a:custGeom>
              <a:avLst/>
              <a:gdLst/>
              <a:ahLst/>
              <a:cxnLst/>
              <a:rect l="l" t="t" r="r" b="b"/>
              <a:pathLst>
                <a:path w="36349" h="3071" extrusionOk="0">
                  <a:moveTo>
                    <a:pt x="29112" y="0"/>
                  </a:moveTo>
                  <a:lnTo>
                    <a:pt x="29047" y="47"/>
                  </a:lnTo>
                  <a:cubicBezTo>
                    <a:pt x="30038" y="117"/>
                    <a:pt x="31040" y="252"/>
                    <a:pt x="32013" y="380"/>
                  </a:cubicBezTo>
                  <a:cubicBezTo>
                    <a:pt x="33436" y="568"/>
                    <a:pt x="34901" y="755"/>
                    <a:pt x="36348" y="779"/>
                  </a:cubicBezTo>
                  <a:cubicBezTo>
                    <a:pt x="36343" y="761"/>
                    <a:pt x="36337" y="744"/>
                    <a:pt x="36332" y="726"/>
                  </a:cubicBezTo>
                  <a:cubicBezTo>
                    <a:pt x="34890" y="709"/>
                    <a:pt x="33436" y="515"/>
                    <a:pt x="32018" y="333"/>
                  </a:cubicBezTo>
                  <a:cubicBezTo>
                    <a:pt x="31063" y="204"/>
                    <a:pt x="30079" y="76"/>
                    <a:pt x="29112" y="0"/>
                  </a:cubicBezTo>
                  <a:close/>
                  <a:moveTo>
                    <a:pt x="6570" y="2437"/>
                  </a:moveTo>
                  <a:lnTo>
                    <a:pt x="6570" y="2437"/>
                  </a:lnTo>
                  <a:cubicBezTo>
                    <a:pt x="4384" y="2678"/>
                    <a:pt x="2193" y="2870"/>
                    <a:pt x="13" y="3024"/>
                  </a:cubicBezTo>
                  <a:cubicBezTo>
                    <a:pt x="6" y="3035"/>
                    <a:pt x="6" y="3052"/>
                    <a:pt x="1" y="3070"/>
                  </a:cubicBezTo>
                  <a:cubicBezTo>
                    <a:pt x="2151" y="2924"/>
                    <a:pt x="4314" y="2730"/>
                    <a:pt x="6470" y="2502"/>
                  </a:cubicBezTo>
                  <a:lnTo>
                    <a:pt x="6570" y="2437"/>
                  </a:lnTo>
                  <a:close/>
                </a:path>
              </a:pathLst>
            </a:custGeom>
            <a:solidFill>
              <a:srgbClr val="AF92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0;p30">
              <a:extLst>
                <a:ext uri="{FF2B5EF4-FFF2-40B4-BE49-F238E27FC236}">
                  <a16:creationId xmlns:a16="http://schemas.microsoft.com/office/drawing/2014/main" id="{B40B5F62-9B42-428D-0089-F970407A7207}"/>
                </a:ext>
              </a:extLst>
            </p:cNvPr>
            <p:cNvSpPr/>
            <p:nvPr/>
          </p:nvSpPr>
          <p:spPr>
            <a:xfrm>
              <a:off x="4022294" y="3282978"/>
              <a:ext cx="20" cy="957"/>
            </a:xfrm>
            <a:custGeom>
              <a:avLst/>
              <a:gdLst/>
              <a:ahLst/>
              <a:cxnLst/>
              <a:rect l="l" t="t" r="r" b="b"/>
              <a:pathLst>
                <a:path w="1" h="47" extrusionOk="0">
                  <a:moveTo>
                    <a:pt x="1" y="0"/>
                  </a:moveTo>
                  <a:lnTo>
                    <a:pt x="1" y="0"/>
                  </a:lnTo>
                  <a:lnTo>
                    <a:pt x="1" y="47"/>
                  </a:lnTo>
                  <a:lnTo>
                    <a:pt x="1" y="47"/>
                  </a:lnTo>
                  <a:close/>
                </a:path>
              </a:pathLst>
            </a:custGeom>
            <a:solidFill>
              <a:srgbClr val="FFFC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01;p30">
              <a:extLst>
                <a:ext uri="{FF2B5EF4-FFF2-40B4-BE49-F238E27FC236}">
                  <a16:creationId xmlns:a16="http://schemas.microsoft.com/office/drawing/2014/main" id="{E6507A45-C323-8B06-79E8-69F36019EEFB}"/>
                </a:ext>
              </a:extLst>
            </p:cNvPr>
            <p:cNvSpPr/>
            <p:nvPr/>
          </p:nvSpPr>
          <p:spPr>
            <a:xfrm>
              <a:off x="4022294" y="3229493"/>
              <a:ext cx="754657" cy="54442"/>
            </a:xfrm>
            <a:custGeom>
              <a:avLst/>
              <a:gdLst/>
              <a:ahLst/>
              <a:cxnLst/>
              <a:rect l="l" t="t" r="r" b="b"/>
              <a:pathLst>
                <a:path w="37052" h="2673" extrusionOk="0">
                  <a:moveTo>
                    <a:pt x="37046" y="1"/>
                  </a:moveTo>
                  <a:lnTo>
                    <a:pt x="25942" y="201"/>
                  </a:lnTo>
                  <a:cubicBezTo>
                    <a:pt x="25368" y="212"/>
                    <a:pt x="24787" y="223"/>
                    <a:pt x="24208" y="236"/>
                  </a:cubicBezTo>
                  <a:lnTo>
                    <a:pt x="24143" y="288"/>
                  </a:lnTo>
                  <a:cubicBezTo>
                    <a:pt x="24747" y="277"/>
                    <a:pt x="25344" y="265"/>
                    <a:pt x="25942" y="253"/>
                  </a:cubicBezTo>
                  <a:lnTo>
                    <a:pt x="37052" y="54"/>
                  </a:lnTo>
                  <a:cubicBezTo>
                    <a:pt x="37046" y="36"/>
                    <a:pt x="37046" y="19"/>
                    <a:pt x="37046" y="1"/>
                  </a:cubicBezTo>
                  <a:close/>
                  <a:moveTo>
                    <a:pt x="11827" y="845"/>
                  </a:moveTo>
                  <a:cubicBezTo>
                    <a:pt x="11779" y="850"/>
                    <a:pt x="11732" y="856"/>
                    <a:pt x="11686" y="856"/>
                  </a:cubicBezTo>
                  <a:lnTo>
                    <a:pt x="11633" y="915"/>
                  </a:lnTo>
                  <a:cubicBezTo>
                    <a:pt x="11709" y="909"/>
                    <a:pt x="11779" y="898"/>
                    <a:pt x="11855" y="891"/>
                  </a:cubicBezTo>
                  <a:lnTo>
                    <a:pt x="11827" y="845"/>
                  </a:lnTo>
                  <a:close/>
                  <a:moveTo>
                    <a:pt x="2797" y="2281"/>
                  </a:moveTo>
                  <a:lnTo>
                    <a:pt x="2797" y="2281"/>
                  </a:lnTo>
                  <a:cubicBezTo>
                    <a:pt x="1870" y="2445"/>
                    <a:pt x="933" y="2579"/>
                    <a:pt x="1" y="2626"/>
                  </a:cubicBezTo>
                  <a:lnTo>
                    <a:pt x="1" y="2673"/>
                  </a:lnTo>
                  <a:cubicBezTo>
                    <a:pt x="933" y="2626"/>
                    <a:pt x="1864" y="2497"/>
                    <a:pt x="2784" y="2333"/>
                  </a:cubicBezTo>
                  <a:cubicBezTo>
                    <a:pt x="2791" y="2316"/>
                    <a:pt x="2791" y="2297"/>
                    <a:pt x="2797" y="2281"/>
                  </a:cubicBezTo>
                  <a:close/>
                </a:path>
              </a:pathLst>
            </a:custGeom>
            <a:solidFill>
              <a:srgbClr val="AF92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02;p30">
              <a:extLst>
                <a:ext uri="{FF2B5EF4-FFF2-40B4-BE49-F238E27FC236}">
                  <a16:creationId xmlns:a16="http://schemas.microsoft.com/office/drawing/2014/main" id="{F1DADCE6-79F6-BF4E-ACE5-E2471EA55417}"/>
                </a:ext>
              </a:extLst>
            </p:cNvPr>
            <p:cNvSpPr/>
            <p:nvPr/>
          </p:nvSpPr>
          <p:spPr>
            <a:xfrm>
              <a:off x="4022294" y="3328215"/>
              <a:ext cx="20" cy="957"/>
            </a:xfrm>
            <a:custGeom>
              <a:avLst/>
              <a:gdLst/>
              <a:ahLst/>
              <a:cxnLst/>
              <a:rect l="l" t="t" r="r" b="b"/>
              <a:pathLst>
                <a:path w="1" h="47" extrusionOk="0">
                  <a:moveTo>
                    <a:pt x="1" y="0"/>
                  </a:moveTo>
                  <a:lnTo>
                    <a:pt x="1" y="0"/>
                  </a:lnTo>
                  <a:lnTo>
                    <a:pt x="1" y="46"/>
                  </a:lnTo>
                  <a:lnTo>
                    <a:pt x="1" y="46"/>
                  </a:lnTo>
                  <a:close/>
                </a:path>
              </a:pathLst>
            </a:custGeom>
            <a:solidFill>
              <a:srgbClr val="FFFC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03;p30">
              <a:extLst>
                <a:ext uri="{FF2B5EF4-FFF2-40B4-BE49-F238E27FC236}">
                  <a16:creationId xmlns:a16="http://schemas.microsoft.com/office/drawing/2014/main" id="{4BC12F2F-7125-D4F5-D60C-E58FA2454E3F}"/>
                </a:ext>
              </a:extLst>
            </p:cNvPr>
            <p:cNvSpPr/>
            <p:nvPr/>
          </p:nvSpPr>
          <p:spPr>
            <a:xfrm>
              <a:off x="4022294" y="3284038"/>
              <a:ext cx="756816" cy="45134"/>
            </a:xfrm>
            <a:custGeom>
              <a:avLst/>
              <a:gdLst/>
              <a:ahLst/>
              <a:cxnLst/>
              <a:rect l="l" t="t" r="r" b="b"/>
              <a:pathLst>
                <a:path w="37158" h="2216" extrusionOk="0">
                  <a:moveTo>
                    <a:pt x="37157" y="0"/>
                  </a:moveTo>
                  <a:cubicBezTo>
                    <a:pt x="36097" y="147"/>
                    <a:pt x="35024" y="217"/>
                    <a:pt x="33987" y="282"/>
                  </a:cubicBezTo>
                  <a:cubicBezTo>
                    <a:pt x="32598" y="358"/>
                    <a:pt x="31199" y="422"/>
                    <a:pt x="29798" y="463"/>
                  </a:cubicBezTo>
                  <a:cubicBezTo>
                    <a:pt x="29839" y="481"/>
                    <a:pt x="29874" y="493"/>
                    <a:pt x="29915" y="511"/>
                  </a:cubicBezTo>
                  <a:cubicBezTo>
                    <a:pt x="31280" y="463"/>
                    <a:pt x="32640" y="411"/>
                    <a:pt x="33993" y="330"/>
                  </a:cubicBezTo>
                  <a:cubicBezTo>
                    <a:pt x="35031" y="271"/>
                    <a:pt x="36097" y="195"/>
                    <a:pt x="37157" y="48"/>
                  </a:cubicBezTo>
                  <a:lnTo>
                    <a:pt x="37157" y="0"/>
                  </a:lnTo>
                  <a:close/>
                  <a:moveTo>
                    <a:pt x="21512" y="622"/>
                  </a:moveTo>
                  <a:lnTo>
                    <a:pt x="21512" y="622"/>
                  </a:lnTo>
                  <a:cubicBezTo>
                    <a:pt x="21025" y="633"/>
                    <a:pt x="20539" y="639"/>
                    <a:pt x="20047" y="646"/>
                  </a:cubicBezTo>
                  <a:lnTo>
                    <a:pt x="19983" y="698"/>
                  </a:lnTo>
                  <a:cubicBezTo>
                    <a:pt x="20452" y="692"/>
                    <a:pt x="20926" y="681"/>
                    <a:pt x="21395" y="674"/>
                  </a:cubicBezTo>
                  <a:cubicBezTo>
                    <a:pt x="21430" y="657"/>
                    <a:pt x="21471" y="639"/>
                    <a:pt x="21512" y="622"/>
                  </a:cubicBezTo>
                  <a:close/>
                  <a:moveTo>
                    <a:pt x="13777" y="798"/>
                  </a:moveTo>
                  <a:cubicBezTo>
                    <a:pt x="12108" y="863"/>
                    <a:pt x="10432" y="944"/>
                    <a:pt x="8761" y="1068"/>
                  </a:cubicBezTo>
                  <a:lnTo>
                    <a:pt x="8709" y="1120"/>
                  </a:lnTo>
                  <a:cubicBezTo>
                    <a:pt x="10408" y="998"/>
                    <a:pt x="12114" y="909"/>
                    <a:pt x="13812" y="844"/>
                  </a:cubicBezTo>
                  <a:lnTo>
                    <a:pt x="13777" y="798"/>
                  </a:lnTo>
                  <a:close/>
                  <a:moveTo>
                    <a:pt x="3476" y="1595"/>
                  </a:moveTo>
                  <a:cubicBezTo>
                    <a:pt x="3043" y="1653"/>
                    <a:pt x="2603" y="1712"/>
                    <a:pt x="2164" y="1777"/>
                  </a:cubicBezTo>
                  <a:cubicBezTo>
                    <a:pt x="1442" y="1882"/>
                    <a:pt x="717" y="2005"/>
                    <a:pt x="1" y="2169"/>
                  </a:cubicBezTo>
                  <a:lnTo>
                    <a:pt x="1" y="2215"/>
                  </a:lnTo>
                  <a:cubicBezTo>
                    <a:pt x="717" y="2058"/>
                    <a:pt x="1448" y="1929"/>
                    <a:pt x="2175" y="1823"/>
                  </a:cubicBezTo>
                  <a:cubicBezTo>
                    <a:pt x="2621" y="1758"/>
                    <a:pt x="3065" y="1701"/>
                    <a:pt x="3511" y="1642"/>
                  </a:cubicBezTo>
                  <a:lnTo>
                    <a:pt x="3476" y="1595"/>
                  </a:lnTo>
                  <a:close/>
                </a:path>
              </a:pathLst>
            </a:custGeom>
            <a:solidFill>
              <a:srgbClr val="AF92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04;p30">
              <a:extLst>
                <a:ext uri="{FF2B5EF4-FFF2-40B4-BE49-F238E27FC236}">
                  <a16:creationId xmlns:a16="http://schemas.microsoft.com/office/drawing/2014/main" id="{C67A9CC2-D96A-5642-F4D4-840C4880610E}"/>
                </a:ext>
              </a:extLst>
            </p:cNvPr>
            <p:cNvSpPr/>
            <p:nvPr/>
          </p:nvSpPr>
          <p:spPr>
            <a:xfrm>
              <a:off x="4022294" y="3651651"/>
              <a:ext cx="20" cy="957"/>
            </a:xfrm>
            <a:custGeom>
              <a:avLst/>
              <a:gdLst/>
              <a:ahLst/>
              <a:cxnLst/>
              <a:rect l="l" t="t" r="r" b="b"/>
              <a:pathLst>
                <a:path w="1" h="47" extrusionOk="0">
                  <a:moveTo>
                    <a:pt x="1" y="0"/>
                  </a:moveTo>
                  <a:lnTo>
                    <a:pt x="1" y="47"/>
                  </a:lnTo>
                  <a:lnTo>
                    <a:pt x="1" y="4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C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05;p30">
              <a:extLst>
                <a:ext uri="{FF2B5EF4-FFF2-40B4-BE49-F238E27FC236}">
                  <a16:creationId xmlns:a16="http://schemas.microsoft.com/office/drawing/2014/main" id="{F4A74EFC-FC8B-21AE-1D61-1913C24722CD}"/>
                </a:ext>
              </a:extLst>
            </p:cNvPr>
            <p:cNvSpPr/>
            <p:nvPr/>
          </p:nvSpPr>
          <p:spPr>
            <a:xfrm>
              <a:off x="4022294" y="3588980"/>
              <a:ext cx="756816" cy="63974"/>
            </a:xfrm>
            <a:custGeom>
              <a:avLst/>
              <a:gdLst/>
              <a:ahLst/>
              <a:cxnLst/>
              <a:rect l="l" t="t" r="r" b="b"/>
              <a:pathLst>
                <a:path w="37158" h="3141" extrusionOk="0">
                  <a:moveTo>
                    <a:pt x="37157" y="0"/>
                  </a:moveTo>
                  <a:cubicBezTo>
                    <a:pt x="36835" y="30"/>
                    <a:pt x="36508" y="54"/>
                    <a:pt x="36178" y="82"/>
                  </a:cubicBezTo>
                  <a:cubicBezTo>
                    <a:pt x="36173" y="100"/>
                    <a:pt x="36162" y="117"/>
                    <a:pt x="36156" y="135"/>
                  </a:cubicBezTo>
                  <a:cubicBezTo>
                    <a:pt x="36489" y="106"/>
                    <a:pt x="36824" y="76"/>
                    <a:pt x="37157" y="54"/>
                  </a:cubicBezTo>
                  <a:lnTo>
                    <a:pt x="37157" y="0"/>
                  </a:lnTo>
                  <a:close/>
                  <a:moveTo>
                    <a:pt x="16408" y="1804"/>
                  </a:moveTo>
                  <a:cubicBezTo>
                    <a:pt x="12874" y="2128"/>
                    <a:pt x="9347" y="2450"/>
                    <a:pt x="5832" y="2783"/>
                  </a:cubicBezTo>
                  <a:lnTo>
                    <a:pt x="5826" y="2783"/>
                  </a:lnTo>
                  <a:cubicBezTo>
                    <a:pt x="4220" y="2937"/>
                    <a:pt x="2573" y="3094"/>
                    <a:pt x="933" y="3094"/>
                  </a:cubicBezTo>
                  <a:cubicBezTo>
                    <a:pt x="623" y="3094"/>
                    <a:pt x="312" y="3088"/>
                    <a:pt x="1" y="3077"/>
                  </a:cubicBezTo>
                  <a:lnTo>
                    <a:pt x="1" y="3124"/>
                  </a:lnTo>
                  <a:cubicBezTo>
                    <a:pt x="312" y="3135"/>
                    <a:pt x="623" y="3140"/>
                    <a:pt x="939" y="3140"/>
                  </a:cubicBezTo>
                  <a:cubicBezTo>
                    <a:pt x="2573" y="3140"/>
                    <a:pt x="4220" y="2989"/>
                    <a:pt x="5832" y="2837"/>
                  </a:cubicBezTo>
                  <a:lnTo>
                    <a:pt x="5837" y="2837"/>
                  </a:lnTo>
                  <a:cubicBezTo>
                    <a:pt x="9359" y="2502"/>
                    <a:pt x="12893" y="2174"/>
                    <a:pt x="16438" y="1852"/>
                  </a:cubicBezTo>
                  <a:cubicBezTo>
                    <a:pt x="16425" y="1834"/>
                    <a:pt x="16414" y="1817"/>
                    <a:pt x="16408" y="1804"/>
                  </a:cubicBezTo>
                  <a:close/>
                </a:path>
              </a:pathLst>
            </a:custGeom>
            <a:solidFill>
              <a:srgbClr val="AF92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06;p30">
              <a:extLst>
                <a:ext uri="{FF2B5EF4-FFF2-40B4-BE49-F238E27FC236}">
                  <a16:creationId xmlns:a16="http://schemas.microsoft.com/office/drawing/2014/main" id="{2D583828-8825-A7A9-611E-9999E4F56DB4}"/>
                </a:ext>
              </a:extLst>
            </p:cNvPr>
            <p:cNvSpPr/>
            <p:nvPr/>
          </p:nvSpPr>
          <p:spPr>
            <a:xfrm>
              <a:off x="4022294" y="3723976"/>
              <a:ext cx="20" cy="957"/>
            </a:xfrm>
            <a:custGeom>
              <a:avLst/>
              <a:gdLst/>
              <a:ahLst/>
              <a:cxnLst/>
              <a:rect l="l" t="t" r="r" b="b"/>
              <a:pathLst>
                <a:path w="1" h="47" extrusionOk="0">
                  <a:moveTo>
                    <a:pt x="1" y="0"/>
                  </a:moveTo>
                  <a:lnTo>
                    <a:pt x="1" y="0"/>
                  </a:lnTo>
                  <a:lnTo>
                    <a:pt x="1" y="47"/>
                  </a:lnTo>
                  <a:lnTo>
                    <a:pt x="1" y="47"/>
                  </a:lnTo>
                  <a:close/>
                </a:path>
              </a:pathLst>
            </a:custGeom>
            <a:solidFill>
              <a:srgbClr val="FFFC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07;p30">
              <a:extLst>
                <a:ext uri="{FF2B5EF4-FFF2-40B4-BE49-F238E27FC236}">
                  <a16:creationId xmlns:a16="http://schemas.microsoft.com/office/drawing/2014/main" id="{9C8BC1D8-F689-7E1F-872B-B2C7E2BDF334}"/>
                </a:ext>
              </a:extLst>
            </p:cNvPr>
            <p:cNvSpPr/>
            <p:nvPr/>
          </p:nvSpPr>
          <p:spPr>
            <a:xfrm>
              <a:off x="4022294" y="3689005"/>
              <a:ext cx="756816" cy="35928"/>
            </a:xfrm>
            <a:custGeom>
              <a:avLst/>
              <a:gdLst/>
              <a:ahLst/>
              <a:cxnLst/>
              <a:rect l="l" t="t" r="r" b="b"/>
              <a:pathLst>
                <a:path w="37158" h="1764" extrusionOk="0">
                  <a:moveTo>
                    <a:pt x="37157" y="0"/>
                  </a:moveTo>
                  <a:cubicBezTo>
                    <a:pt x="35112" y="463"/>
                    <a:pt x="33033" y="750"/>
                    <a:pt x="30934" y="909"/>
                  </a:cubicBezTo>
                  <a:cubicBezTo>
                    <a:pt x="30894" y="925"/>
                    <a:pt x="30858" y="949"/>
                    <a:pt x="30818" y="966"/>
                  </a:cubicBezTo>
                  <a:cubicBezTo>
                    <a:pt x="32957" y="809"/>
                    <a:pt x="35077" y="522"/>
                    <a:pt x="37157" y="52"/>
                  </a:cubicBezTo>
                  <a:lnTo>
                    <a:pt x="37157" y="0"/>
                  </a:lnTo>
                  <a:close/>
                  <a:moveTo>
                    <a:pt x="11064" y="720"/>
                  </a:moveTo>
                  <a:cubicBezTo>
                    <a:pt x="7343" y="720"/>
                    <a:pt x="3622" y="937"/>
                    <a:pt x="1" y="1717"/>
                  </a:cubicBezTo>
                  <a:lnTo>
                    <a:pt x="1" y="1764"/>
                  </a:lnTo>
                  <a:cubicBezTo>
                    <a:pt x="3622" y="990"/>
                    <a:pt x="7349" y="768"/>
                    <a:pt x="11076" y="768"/>
                  </a:cubicBezTo>
                  <a:cubicBezTo>
                    <a:pt x="13507" y="768"/>
                    <a:pt x="15940" y="861"/>
                    <a:pt x="18342" y="955"/>
                  </a:cubicBezTo>
                  <a:cubicBezTo>
                    <a:pt x="19245" y="990"/>
                    <a:pt x="20159" y="1025"/>
                    <a:pt x="21073" y="1055"/>
                  </a:cubicBezTo>
                  <a:cubicBezTo>
                    <a:pt x="21031" y="1036"/>
                    <a:pt x="20996" y="1020"/>
                    <a:pt x="20961" y="1001"/>
                  </a:cubicBezTo>
                  <a:cubicBezTo>
                    <a:pt x="20082" y="972"/>
                    <a:pt x="19210" y="937"/>
                    <a:pt x="18342" y="909"/>
                  </a:cubicBezTo>
                  <a:cubicBezTo>
                    <a:pt x="15933" y="814"/>
                    <a:pt x="13502" y="720"/>
                    <a:pt x="11064" y="720"/>
                  </a:cubicBezTo>
                  <a:close/>
                </a:path>
              </a:pathLst>
            </a:custGeom>
            <a:solidFill>
              <a:srgbClr val="AF92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08;p30">
              <a:extLst>
                <a:ext uri="{FF2B5EF4-FFF2-40B4-BE49-F238E27FC236}">
                  <a16:creationId xmlns:a16="http://schemas.microsoft.com/office/drawing/2014/main" id="{8E7460ED-B7F6-7FE0-7F60-7587CA6709C8}"/>
                </a:ext>
              </a:extLst>
            </p:cNvPr>
            <p:cNvSpPr/>
            <p:nvPr/>
          </p:nvSpPr>
          <p:spPr>
            <a:xfrm>
              <a:off x="4022294" y="3487998"/>
              <a:ext cx="20" cy="1120"/>
            </a:xfrm>
            <a:custGeom>
              <a:avLst/>
              <a:gdLst/>
              <a:ahLst/>
              <a:cxnLst/>
              <a:rect l="l" t="t" r="r" b="b"/>
              <a:pathLst>
                <a:path w="1" h="55" extrusionOk="0">
                  <a:moveTo>
                    <a:pt x="1" y="1"/>
                  </a:moveTo>
                  <a:lnTo>
                    <a:pt x="1" y="1"/>
                  </a:lnTo>
                  <a:lnTo>
                    <a:pt x="1" y="54"/>
                  </a:lnTo>
                  <a:lnTo>
                    <a:pt x="1" y="54"/>
                  </a:lnTo>
                  <a:close/>
                </a:path>
              </a:pathLst>
            </a:custGeom>
            <a:solidFill>
              <a:srgbClr val="FFFC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09;p30">
              <a:extLst>
                <a:ext uri="{FF2B5EF4-FFF2-40B4-BE49-F238E27FC236}">
                  <a16:creationId xmlns:a16="http://schemas.microsoft.com/office/drawing/2014/main" id="{92F99340-CF0E-5F4F-0BCD-F38216CD39C2}"/>
                </a:ext>
              </a:extLst>
            </p:cNvPr>
            <p:cNvSpPr/>
            <p:nvPr/>
          </p:nvSpPr>
          <p:spPr>
            <a:xfrm>
              <a:off x="4022294" y="3447792"/>
              <a:ext cx="756816" cy="41326"/>
            </a:xfrm>
            <a:custGeom>
              <a:avLst/>
              <a:gdLst/>
              <a:ahLst/>
              <a:cxnLst/>
              <a:rect l="l" t="t" r="r" b="b"/>
              <a:pathLst>
                <a:path w="37158" h="2029" extrusionOk="0">
                  <a:moveTo>
                    <a:pt x="36624" y="0"/>
                  </a:moveTo>
                  <a:cubicBezTo>
                    <a:pt x="36624" y="17"/>
                    <a:pt x="36630" y="36"/>
                    <a:pt x="36636" y="47"/>
                  </a:cubicBezTo>
                  <a:cubicBezTo>
                    <a:pt x="36811" y="52"/>
                    <a:pt x="36987" y="52"/>
                    <a:pt x="37157" y="52"/>
                  </a:cubicBezTo>
                  <a:lnTo>
                    <a:pt x="37157" y="6"/>
                  </a:lnTo>
                  <a:cubicBezTo>
                    <a:pt x="36981" y="0"/>
                    <a:pt x="36800" y="0"/>
                    <a:pt x="36624" y="0"/>
                  </a:cubicBezTo>
                  <a:close/>
                  <a:moveTo>
                    <a:pt x="4871" y="1512"/>
                  </a:moveTo>
                  <a:cubicBezTo>
                    <a:pt x="4331" y="1512"/>
                    <a:pt x="3798" y="1523"/>
                    <a:pt x="3265" y="1553"/>
                  </a:cubicBezTo>
                  <a:cubicBezTo>
                    <a:pt x="3230" y="1553"/>
                    <a:pt x="3195" y="1553"/>
                    <a:pt x="3160" y="1559"/>
                  </a:cubicBezTo>
                  <a:cubicBezTo>
                    <a:pt x="3030" y="1564"/>
                    <a:pt x="2897" y="1571"/>
                    <a:pt x="2767" y="1583"/>
                  </a:cubicBezTo>
                  <a:cubicBezTo>
                    <a:pt x="2721" y="1583"/>
                    <a:pt x="2679" y="1588"/>
                    <a:pt x="2632" y="1588"/>
                  </a:cubicBezTo>
                  <a:cubicBezTo>
                    <a:pt x="1748" y="1658"/>
                    <a:pt x="869" y="1782"/>
                    <a:pt x="1" y="1975"/>
                  </a:cubicBezTo>
                  <a:lnTo>
                    <a:pt x="1" y="2028"/>
                  </a:lnTo>
                  <a:cubicBezTo>
                    <a:pt x="886" y="1829"/>
                    <a:pt x="1783" y="1705"/>
                    <a:pt x="2679" y="1635"/>
                  </a:cubicBezTo>
                  <a:cubicBezTo>
                    <a:pt x="2726" y="1635"/>
                    <a:pt x="2773" y="1629"/>
                    <a:pt x="2814" y="1623"/>
                  </a:cubicBezTo>
                  <a:cubicBezTo>
                    <a:pt x="2932" y="1618"/>
                    <a:pt x="3043" y="1612"/>
                    <a:pt x="3154" y="1606"/>
                  </a:cubicBezTo>
                  <a:cubicBezTo>
                    <a:pt x="3189" y="1606"/>
                    <a:pt x="3224" y="1599"/>
                    <a:pt x="3254" y="1599"/>
                  </a:cubicBezTo>
                  <a:cubicBezTo>
                    <a:pt x="3792" y="1571"/>
                    <a:pt x="4331" y="1559"/>
                    <a:pt x="4871" y="1559"/>
                  </a:cubicBezTo>
                  <a:lnTo>
                    <a:pt x="5017" y="1559"/>
                  </a:lnTo>
                  <a:cubicBezTo>
                    <a:pt x="6096" y="1564"/>
                    <a:pt x="7179" y="1612"/>
                    <a:pt x="8246" y="1658"/>
                  </a:cubicBezTo>
                  <a:cubicBezTo>
                    <a:pt x="9037" y="1694"/>
                    <a:pt x="9851" y="1729"/>
                    <a:pt x="10648" y="1747"/>
                  </a:cubicBezTo>
                  <a:cubicBezTo>
                    <a:pt x="11046" y="1758"/>
                    <a:pt x="11446" y="1758"/>
                    <a:pt x="11844" y="1758"/>
                  </a:cubicBezTo>
                  <a:cubicBezTo>
                    <a:pt x="12822" y="1758"/>
                    <a:pt x="13801" y="1734"/>
                    <a:pt x="14780" y="1694"/>
                  </a:cubicBezTo>
                  <a:cubicBezTo>
                    <a:pt x="14780" y="1677"/>
                    <a:pt x="14780" y="1658"/>
                    <a:pt x="14786" y="1642"/>
                  </a:cubicBezTo>
                  <a:lnTo>
                    <a:pt x="14786" y="1642"/>
                  </a:lnTo>
                  <a:cubicBezTo>
                    <a:pt x="13801" y="1688"/>
                    <a:pt x="12822" y="1712"/>
                    <a:pt x="11844" y="1712"/>
                  </a:cubicBezTo>
                  <a:cubicBezTo>
                    <a:pt x="11446" y="1712"/>
                    <a:pt x="11046" y="1705"/>
                    <a:pt x="10654" y="1699"/>
                  </a:cubicBezTo>
                  <a:cubicBezTo>
                    <a:pt x="9858" y="1682"/>
                    <a:pt x="9037" y="1647"/>
                    <a:pt x="8252" y="1606"/>
                  </a:cubicBezTo>
                  <a:cubicBezTo>
                    <a:pt x="7179" y="1564"/>
                    <a:pt x="6096" y="1512"/>
                    <a:pt x="5012" y="1512"/>
                  </a:cubicBezTo>
                  <a:close/>
                </a:path>
              </a:pathLst>
            </a:custGeom>
            <a:solidFill>
              <a:srgbClr val="AF92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10;p30">
              <a:extLst>
                <a:ext uri="{FF2B5EF4-FFF2-40B4-BE49-F238E27FC236}">
                  <a16:creationId xmlns:a16="http://schemas.microsoft.com/office/drawing/2014/main" id="{601A6D2F-D6DA-43CF-5A0C-7E1CE6C602A1}"/>
                </a:ext>
              </a:extLst>
            </p:cNvPr>
            <p:cNvSpPr/>
            <p:nvPr/>
          </p:nvSpPr>
          <p:spPr>
            <a:xfrm>
              <a:off x="4022294" y="3555699"/>
              <a:ext cx="20" cy="1079"/>
            </a:xfrm>
            <a:custGeom>
              <a:avLst/>
              <a:gdLst/>
              <a:ahLst/>
              <a:cxnLst/>
              <a:rect l="l" t="t" r="r" b="b"/>
              <a:pathLst>
                <a:path w="1" h="53" extrusionOk="0">
                  <a:moveTo>
                    <a:pt x="1" y="0"/>
                  </a:moveTo>
                  <a:lnTo>
                    <a:pt x="1" y="0"/>
                  </a:lnTo>
                  <a:lnTo>
                    <a:pt x="1" y="52"/>
                  </a:lnTo>
                  <a:lnTo>
                    <a:pt x="1" y="52"/>
                  </a:lnTo>
                  <a:close/>
                </a:path>
              </a:pathLst>
            </a:custGeom>
            <a:solidFill>
              <a:srgbClr val="FFFC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11;p30">
              <a:extLst>
                <a:ext uri="{FF2B5EF4-FFF2-40B4-BE49-F238E27FC236}">
                  <a16:creationId xmlns:a16="http://schemas.microsoft.com/office/drawing/2014/main" id="{0C6B7E81-74B1-78EC-C651-D82C56449620}"/>
                </a:ext>
              </a:extLst>
            </p:cNvPr>
            <p:cNvSpPr/>
            <p:nvPr/>
          </p:nvSpPr>
          <p:spPr>
            <a:xfrm>
              <a:off x="4022294" y="3519404"/>
              <a:ext cx="756816" cy="37374"/>
            </a:xfrm>
            <a:custGeom>
              <a:avLst/>
              <a:gdLst/>
              <a:ahLst/>
              <a:cxnLst/>
              <a:rect l="l" t="t" r="r" b="b"/>
              <a:pathLst>
                <a:path w="37158" h="1835" extrusionOk="0">
                  <a:moveTo>
                    <a:pt x="37157" y="0"/>
                  </a:moveTo>
                  <a:cubicBezTo>
                    <a:pt x="37093" y="17"/>
                    <a:pt x="37028" y="30"/>
                    <a:pt x="36965" y="41"/>
                  </a:cubicBezTo>
                  <a:cubicBezTo>
                    <a:pt x="36965" y="59"/>
                    <a:pt x="36965" y="76"/>
                    <a:pt x="36958" y="94"/>
                  </a:cubicBezTo>
                  <a:cubicBezTo>
                    <a:pt x="37028" y="82"/>
                    <a:pt x="37093" y="65"/>
                    <a:pt x="37157" y="52"/>
                  </a:cubicBezTo>
                  <a:lnTo>
                    <a:pt x="37157" y="0"/>
                  </a:lnTo>
                  <a:close/>
                  <a:moveTo>
                    <a:pt x="14767" y="346"/>
                  </a:moveTo>
                  <a:cubicBezTo>
                    <a:pt x="10543" y="416"/>
                    <a:pt x="5972" y="720"/>
                    <a:pt x="1420" y="1501"/>
                  </a:cubicBezTo>
                  <a:cubicBezTo>
                    <a:pt x="950" y="1582"/>
                    <a:pt x="476" y="1670"/>
                    <a:pt x="1" y="1782"/>
                  </a:cubicBezTo>
                  <a:lnTo>
                    <a:pt x="1" y="1834"/>
                  </a:lnTo>
                  <a:cubicBezTo>
                    <a:pt x="476" y="1717"/>
                    <a:pt x="956" y="1629"/>
                    <a:pt x="1426" y="1547"/>
                  </a:cubicBezTo>
                  <a:cubicBezTo>
                    <a:pt x="5978" y="768"/>
                    <a:pt x="10548" y="463"/>
                    <a:pt x="14767" y="393"/>
                  </a:cubicBezTo>
                  <a:lnTo>
                    <a:pt x="14767" y="346"/>
                  </a:lnTo>
                  <a:close/>
                </a:path>
              </a:pathLst>
            </a:custGeom>
            <a:solidFill>
              <a:srgbClr val="AF92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12;p30">
              <a:extLst>
                <a:ext uri="{FF2B5EF4-FFF2-40B4-BE49-F238E27FC236}">
                  <a16:creationId xmlns:a16="http://schemas.microsoft.com/office/drawing/2014/main" id="{C1751D9A-2148-571A-D35C-5CCDD7DCB3CD}"/>
                </a:ext>
              </a:extLst>
            </p:cNvPr>
            <p:cNvSpPr/>
            <p:nvPr/>
          </p:nvSpPr>
          <p:spPr>
            <a:xfrm>
              <a:off x="4022294" y="3395509"/>
              <a:ext cx="20" cy="978"/>
            </a:xfrm>
            <a:custGeom>
              <a:avLst/>
              <a:gdLst/>
              <a:ahLst/>
              <a:cxnLst/>
              <a:rect l="l" t="t" r="r" b="b"/>
              <a:pathLst>
                <a:path w="1" h="48" extrusionOk="0">
                  <a:moveTo>
                    <a:pt x="1" y="1"/>
                  </a:moveTo>
                  <a:lnTo>
                    <a:pt x="1" y="1"/>
                  </a:lnTo>
                  <a:lnTo>
                    <a:pt x="1" y="47"/>
                  </a:lnTo>
                  <a:lnTo>
                    <a:pt x="1" y="47"/>
                  </a:lnTo>
                  <a:close/>
                </a:path>
              </a:pathLst>
            </a:custGeom>
            <a:solidFill>
              <a:srgbClr val="FFFC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13;p30">
              <a:extLst>
                <a:ext uri="{FF2B5EF4-FFF2-40B4-BE49-F238E27FC236}">
                  <a16:creationId xmlns:a16="http://schemas.microsoft.com/office/drawing/2014/main" id="{A969FB17-0255-2D69-EB52-381FE60CF70A}"/>
                </a:ext>
              </a:extLst>
            </p:cNvPr>
            <p:cNvSpPr/>
            <p:nvPr/>
          </p:nvSpPr>
          <p:spPr>
            <a:xfrm>
              <a:off x="4022294" y="3324141"/>
              <a:ext cx="756816" cy="72345"/>
            </a:xfrm>
            <a:custGeom>
              <a:avLst/>
              <a:gdLst/>
              <a:ahLst/>
              <a:cxnLst/>
              <a:rect l="l" t="t" r="r" b="b"/>
              <a:pathLst>
                <a:path w="37158" h="3552" extrusionOk="0">
                  <a:moveTo>
                    <a:pt x="37157" y="0"/>
                  </a:moveTo>
                  <a:cubicBezTo>
                    <a:pt x="35762" y="76"/>
                    <a:pt x="34369" y="211"/>
                    <a:pt x="32985" y="365"/>
                  </a:cubicBezTo>
                  <a:cubicBezTo>
                    <a:pt x="33003" y="381"/>
                    <a:pt x="33020" y="393"/>
                    <a:pt x="33038" y="411"/>
                  </a:cubicBezTo>
                  <a:cubicBezTo>
                    <a:pt x="34404" y="259"/>
                    <a:pt x="35780" y="124"/>
                    <a:pt x="37157" y="54"/>
                  </a:cubicBezTo>
                  <a:lnTo>
                    <a:pt x="37157" y="0"/>
                  </a:lnTo>
                  <a:close/>
                  <a:moveTo>
                    <a:pt x="17650" y="1384"/>
                  </a:moveTo>
                  <a:lnTo>
                    <a:pt x="17650" y="1384"/>
                  </a:lnTo>
                  <a:cubicBezTo>
                    <a:pt x="17211" y="1395"/>
                    <a:pt x="16777" y="1412"/>
                    <a:pt x="16338" y="1431"/>
                  </a:cubicBezTo>
                  <a:lnTo>
                    <a:pt x="16268" y="1483"/>
                  </a:lnTo>
                  <a:cubicBezTo>
                    <a:pt x="16714" y="1466"/>
                    <a:pt x="17158" y="1447"/>
                    <a:pt x="17604" y="1436"/>
                  </a:cubicBezTo>
                  <a:cubicBezTo>
                    <a:pt x="17621" y="1419"/>
                    <a:pt x="17633" y="1401"/>
                    <a:pt x="17650" y="1384"/>
                  </a:cubicBezTo>
                  <a:close/>
                  <a:moveTo>
                    <a:pt x="15722" y="1460"/>
                  </a:moveTo>
                  <a:cubicBezTo>
                    <a:pt x="13109" y="1577"/>
                    <a:pt x="10472" y="1782"/>
                    <a:pt x="7895" y="2245"/>
                  </a:cubicBezTo>
                  <a:cubicBezTo>
                    <a:pt x="7156" y="2374"/>
                    <a:pt x="6405" y="2532"/>
                    <a:pt x="5685" y="2678"/>
                  </a:cubicBezTo>
                  <a:cubicBezTo>
                    <a:pt x="4144" y="2994"/>
                    <a:pt x="2580" y="3311"/>
                    <a:pt x="1015" y="3446"/>
                  </a:cubicBezTo>
                  <a:cubicBezTo>
                    <a:pt x="675" y="3475"/>
                    <a:pt x="341" y="3494"/>
                    <a:pt x="1" y="3505"/>
                  </a:cubicBezTo>
                  <a:lnTo>
                    <a:pt x="1" y="3551"/>
                  </a:lnTo>
                  <a:cubicBezTo>
                    <a:pt x="358" y="3546"/>
                    <a:pt x="717" y="3522"/>
                    <a:pt x="1074" y="3494"/>
                  </a:cubicBezTo>
                  <a:lnTo>
                    <a:pt x="1080" y="3494"/>
                  </a:lnTo>
                  <a:cubicBezTo>
                    <a:pt x="1701" y="3435"/>
                    <a:pt x="2327" y="3353"/>
                    <a:pt x="2949" y="3253"/>
                  </a:cubicBezTo>
                  <a:cubicBezTo>
                    <a:pt x="2949" y="3248"/>
                    <a:pt x="2954" y="3248"/>
                    <a:pt x="2960" y="3248"/>
                  </a:cubicBezTo>
                  <a:cubicBezTo>
                    <a:pt x="2989" y="3241"/>
                    <a:pt x="3025" y="3241"/>
                    <a:pt x="3054" y="3229"/>
                  </a:cubicBezTo>
                  <a:lnTo>
                    <a:pt x="3065" y="3229"/>
                  </a:lnTo>
                  <a:cubicBezTo>
                    <a:pt x="3944" y="3083"/>
                    <a:pt x="4823" y="2907"/>
                    <a:pt x="5691" y="2726"/>
                  </a:cubicBezTo>
                  <a:cubicBezTo>
                    <a:pt x="6418" y="2580"/>
                    <a:pt x="7168" y="2426"/>
                    <a:pt x="7900" y="2291"/>
                  </a:cubicBezTo>
                  <a:cubicBezTo>
                    <a:pt x="10491" y="1834"/>
                    <a:pt x="13133" y="1623"/>
                    <a:pt x="15764" y="1507"/>
                  </a:cubicBezTo>
                  <a:lnTo>
                    <a:pt x="15729" y="1460"/>
                  </a:lnTo>
                  <a:close/>
                </a:path>
              </a:pathLst>
            </a:custGeom>
            <a:solidFill>
              <a:srgbClr val="AF92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14;p30">
              <a:extLst>
                <a:ext uri="{FF2B5EF4-FFF2-40B4-BE49-F238E27FC236}">
                  <a16:creationId xmlns:a16="http://schemas.microsoft.com/office/drawing/2014/main" id="{217A5AD1-89D0-F81A-32DF-2B00ECCE3331}"/>
                </a:ext>
              </a:extLst>
            </p:cNvPr>
            <p:cNvSpPr/>
            <p:nvPr/>
          </p:nvSpPr>
          <p:spPr>
            <a:xfrm>
              <a:off x="4022294" y="3445980"/>
              <a:ext cx="20" cy="1120"/>
            </a:xfrm>
            <a:custGeom>
              <a:avLst/>
              <a:gdLst/>
              <a:ahLst/>
              <a:cxnLst/>
              <a:rect l="l" t="t" r="r" b="b"/>
              <a:pathLst>
                <a:path w="1" h="55" extrusionOk="0">
                  <a:moveTo>
                    <a:pt x="1" y="1"/>
                  </a:moveTo>
                  <a:lnTo>
                    <a:pt x="1" y="1"/>
                  </a:lnTo>
                  <a:lnTo>
                    <a:pt x="1" y="54"/>
                  </a:lnTo>
                  <a:lnTo>
                    <a:pt x="1" y="54"/>
                  </a:lnTo>
                  <a:close/>
                </a:path>
              </a:pathLst>
            </a:custGeom>
            <a:solidFill>
              <a:srgbClr val="FFFC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15;p30">
              <a:extLst>
                <a:ext uri="{FF2B5EF4-FFF2-40B4-BE49-F238E27FC236}">
                  <a16:creationId xmlns:a16="http://schemas.microsoft.com/office/drawing/2014/main" id="{EBC818E3-7201-7ACE-9A65-66947A708A2F}"/>
                </a:ext>
              </a:extLst>
            </p:cNvPr>
            <p:cNvSpPr/>
            <p:nvPr/>
          </p:nvSpPr>
          <p:spPr>
            <a:xfrm>
              <a:off x="4022294" y="3390499"/>
              <a:ext cx="756816" cy="56601"/>
            </a:xfrm>
            <a:custGeom>
              <a:avLst/>
              <a:gdLst/>
              <a:ahLst/>
              <a:cxnLst/>
              <a:rect l="l" t="t" r="r" b="b"/>
              <a:pathLst>
                <a:path w="37158" h="2779" extrusionOk="0">
                  <a:moveTo>
                    <a:pt x="35446" y="1"/>
                  </a:moveTo>
                  <a:cubicBezTo>
                    <a:pt x="35453" y="12"/>
                    <a:pt x="35464" y="30"/>
                    <a:pt x="35475" y="47"/>
                  </a:cubicBezTo>
                  <a:cubicBezTo>
                    <a:pt x="35840" y="47"/>
                    <a:pt x="36208" y="53"/>
                    <a:pt x="36571" y="53"/>
                  </a:cubicBezTo>
                  <a:cubicBezTo>
                    <a:pt x="36765" y="60"/>
                    <a:pt x="36958" y="60"/>
                    <a:pt x="37157" y="60"/>
                  </a:cubicBezTo>
                  <a:lnTo>
                    <a:pt x="37157" y="12"/>
                  </a:lnTo>
                  <a:cubicBezTo>
                    <a:pt x="36958" y="12"/>
                    <a:pt x="36765" y="6"/>
                    <a:pt x="36571" y="6"/>
                  </a:cubicBezTo>
                  <a:cubicBezTo>
                    <a:pt x="36197" y="1"/>
                    <a:pt x="35821" y="1"/>
                    <a:pt x="35446" y="1"/>
                  </a:cubicBezTo>
                  <a:close/>
                  <a:moveTo>
                    <a:pt x="15840" y="780"/>
                  </a:moveTo>
                  <a:cubicBezTo>
                    <a:pt x="12078" y="1096"/>
                    <a:pt x="8328" y="1513"/>
                    <a:pt x="4601" y="2016"/>
                  </a:cubicBezTo>
                  <a:cubicBezTo>
                    <a:pt x="4261" y="2064"/>
                    <a:pt x="3922" y="2116"/>
                    <a:pt x="3576" y="2162"/>
                  </a:cubicBezTo>
                  <a:cubicBezTo>
                    <a:pt x="3546" y="2162"/>
                    <a:pt x="3511" y="2169"/>
                    <a:pt x="3476" y="2175"/>
                  </a:cubicBezTo>
                  <a:cubicBezTo>
                    <a:pt x="3119" y="2227"/>
                    <a:pt x="2762" y="2280"/>
                    <a:pt x="2397" y="2327"/>
                  </a:cubicBezTo>
                  <a:cubicBezTo>
                    <a:pt x="2199" y="2362"/>
                    <a:pt x="2005" y="2392"/>
                    <a:pt x="1807" y="2421"/>
                  </a:cubicBezTo>
                  <a:cubicBezTo>
                    <a:pt x="1771" y="2421"/>
                    <a:pt x="1736" y="2427"/>
                    <a:pt x="1707" y="2432"/>
                  </a:cubicBezTo>
                  <a:cubicBezTo>
                    <a:pt x="1448" y="2473"/>
                    <a:pt x="1191" y="2514"/>
                    <a:pt x="933" y="2562"/>
                  </a:cubicBezTo>
                  <a:cubicBezTo>
                    <a:pt x="893" y="2567"/>
                    <a:pt x="850" y="2573"/>
                    <a:pt x="810" y="2579"/>
                  </a:cubicBezTo>
                  <a:cubicBezTo>
                    <a:pt x="739" y="2591"/>
                    <a:pt x="669" y="2602"/>
                    <a:pt x="599" y="2614"/>
                  </a:cubicBezTo>
                  <a:cubicBezTo>
                    <a:pt x="493" y="2632"/>
                    <a:pt x="382" y="2655"/>
                    <a:pt x="277" y="2678"/>
                  </a:cubicBezTo>
                  <a:cubicBezTo>
                    <a:pt x="189" y="2690"/>
                    <a:pt x="95" y="2708"/>
                    <a:pt x="1" y="2725"/>
                  </a:cubicBezTo>
                  <a:lnTo>
                    <a:pt x="1" y="2778"/>
                  </a:lnTo>
                  <a:cubicBezTo>
                    <a:pt x="147" y="2749"/>
                    <a:pt x="295" y="2719"/>
                    <a:pt x="441" y="2697"/>
                  </a:cubicBezTo>
                  <a:cubicBezTo>
                    <a:pt x="552" y="2673"/>
                    <a:pt x="658" y="2655"/>
                    <a:pt x="769" y="2638"/>
                  </a:cubicBezTo>
                  <a:cubicBezTo>
                    <a:pt x="798" y="2632"/>
                    <a:pt x="822" y="2626"/>
                    <a:pt x="850" y="2619"/>
                  </a:cubicBezTo>
                  <a:cubicBezTo>
                    <a:pt x="893" y="2614"/>
                    <a:pt x="933" y="2608"/>
                    <a:pt x="974" y="2602"/>
                  </a:cubicBezTo>
                  <a:cubicBezTo>
                    <a:pt x="1220" y="2562"/>
                    <a:pt x="1466" y="2521"/>
                    <a:pt x="1712" y="2486"/>
                  </a:cubicBezTo>
                  <a:cubicBezTo>
                    <a:pt x="1748" y="2479"/>
                    <a:pt x="1783" y="2473"/>
                    <a:pt x="1812" y="2467"/>
                  </a:cubicBezTo>
                  <a:cubicBezTo>
                    <a:pt x="2011" y="2438"/>
                    <a:pt x="2210" y="2408"/>
                    <a:pt x="2404" y="2380"/>
                  </a:cubicBezTo>
                  <a:cubicBezTo>
                    <a:pt x="2762" y="2327"/>
                    <a:pt x="3113" y="2275"/>
                    <a:pt x="3470" y="2227"/>
                  </a:cubicBezTo>
                  <a:cubicBezTo>
                    <a:pt x="3505" y="2221"/>
                    <a:pt x="3541" y="2216"/>
                    <a:pt x="3570" y="2210"/>
                  </a:cubicBezTo>
                  <a:cubicBezTo>
                    <a:pt x="3922" y="2162"/>
                    <a:pt x="4268" y="2116"/>
                    <a:pt x="4612" y="2069"/>
                  </a:cubicBezTo>
                  <a:cubicBezTo>
                    <a:pt x="8328" y="1559"/>
                    <a:pt x="12066" y="1150"/>
                    <a:pt x="15816" y="833"/>
                  </a:cubicBezTo>
                  <a:cubicBezTo>
                    <a:pt x="15822" y="815"/>
                    <a:pt x="15828" y="798"/>
                    <a:pt x="15840" y="780"/>
                  </a:cubicBezTo>
                  <a:close/>
                </a:path>
              </a:pathLst>
            </a:custGeom>
            <a:solidFill>
              <a:srgbClr val="AF92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16;p30">
              <a:extLst>
                <a:ext uri="{FF2B5EF4-FFF2-40B4-BE49-F238E27FC236}">
                  <a16:creationId xmlns:a16="http://schemas.microsoft.com/office/drawing/2014/main" id="{9B02F87C-DE7D-1FE9-500F-5726729371EC}"/>
                </a:ext>
              </a:extLst>
            </p:cNvPr>
            <p:cNvSpPr/>
            <p:nvPr/>
          </p:nvSpPr>
          <p:spPr>
            <a:xfrm>
              <a:off x="4085800" y="2893552"/>
              <a:ext cx="639967" cy="465947"/>
            </a:xfrm>
            <a:custGeom>
              <a:avLst/>
              <a:gdLst/>
              <a:ahLst/>
              <a:cxnLst/>
              <a:rect l="l" t="t" r="r" b="b"/>
              <a:pathLst>
                <a:path w="31421" h="22877" extrusionOk="0">
                  <a:moveTo>
                    <a:pt x="15622" y="0"/>
                  </a:moveTo>
                  <a:lnTo>
                    <a:pt x="14181" y="1072"/>
                  </a:lnTo>
                  <a:lnTo>
                    <a:pt x="14093" y="1136"/>
                  </a:lnTo>
                  <a:lnTo>
                    <a:pt x="14005" y="1201"/>
                  </a:lnTo>
                  <a:lnTo>
                    <a:pt x="13929" y="1260"/>
                  </a:lnTo>
                  <a:lnTo>
                    <a:pt x="12728" y="2150"/>
                  </a:lnTo>
                  <a:lnTo>
                    <a:pt x="12658" y="2204"/>
                  </a:lnTo>
                  <a:lnTo>
                    <a:pt x="12541" y="2291"/>
                  </a:lnTo>
                  <a:lnTo>
                    <a:pt x="12471" y="2337"/>
                  </a:lnTo>
                  <a:lnTo>
                    <a:pt x="10659" y="3686"/>
                  </a:lnTo>
                  <a:lnTo>
                    <a:pt x="10507" y="3797"/>
                  </a:lnTo>
                  <a:lnTo>
                    <a:pt x="10067" y="4125"/>
                  </a:lnTo>
                  <a:lnTo>
                    <a:pt x="9980" y="4190"/>
                  </a:lnTo>
                  <a:lnTo>
                    <a:pt x="9353" y="4658"/>
                  </a:lnTo>
                  <a:lnTo>
                    <a:pt x="9277" y="4711"/>
                  </a:lnTo>
                  <a:lnTo>
                    <a:pt x="8591" y="5220"/>
                  </a:lnTo>
                  <a:lnTo>
                    <a:pt x="8515" y="5274"/>
                  </a:lnTo>
                  <a:lnTo>
                    <a:pt x="7044" y="6369"/>
                  </a:lnTo>
                  <a:lnTo>
                    <a:pt x="6892" y="6480"/>
                  </a:lnTo>
                  <a:lnTo>
                    <a:pt x="6475" y="6791"/>
                  </a:lnTo>
                  <a:lnTo>
                    <a:pt x="6399" y="6850"/>
                  </a:lnTo>
                  <a:lnTo>
                    <a:pt x="4518" y="8244"/>
                  </a:lnTo>
                  <a:lnTo>
                    <a:pt x="4425" y="8309"/>
                  </a:lnTo>
                  <a:lnTo>
                    <a:pt x="3833" y="8754"/>
                  </a:lnTo>
                  <a:lnTo>
                    <a:pt x="3681" y="8866"/>
                  </a:lnTo>
                  <a:lnTo>
                    <a:pt x="3048" y="9341"/>
                  </a:lnTo>
                  <a:lnTo>
                    <a:pt x="2971" y="9393"/>
                  </a:lnTo>
                  <a:lnTo>
                    <a:pt x="2865" y="9469"/>
                  </a:lnTo>
                  <a:lnTo>
                    <a:pt x="4026" y="11040"/>
                  </a:lnTo>
                  <a:lnTo>
                    <a:pt x="4096" y="11134"/>
                  </a:lnTo>
                  <a:lnTo>
                    <a:pt x="4999" y="12346"/>
                  </a:lnTo>
                  <a:lnTo>
                    <a:pt x="5034" y="12393"/>
                  </a:lnTo>
                  <a:lnTo>
                    <a:pt x="5374" y="12857"/>
                  </a:lnTo>
                  <a:lnTo>
                    <a:pt x="5380" y="12857"/>
                  </a:lnTo>
                  <a:lnTo>
                    <a:pt x="5409" y="12903"/>
                  </a:lnTo>
                  <a:lnTo>
                    <a:pt x="5415" y="12903"/>
                  </a:lnTo>
                  <a:lnTo>
                    <a:pt x="6135" y="13876"/>
                  </a:lnTo>
                  <a:lnTo>
                    <a:pt x="6329" y="14139"/>
                  </a:lnTo>
                  <a:lnTo>
                    <a:pt x="6399" y="14234"/>
                  </a:lnTo>
                  <a:lnTo>
                    <a:pt x="6540" y="14426"/>
                  </a:lnTo>
                  <a:lnTo>
                    <a:pt x="6399" y="14515"/>
                  </a:lnTo>
                  <a:lnTo>
                    <a:pt x="6288" y="14579"/>
                  </a:lnTo>
                  <a:lnTo>
                    <a:pt x="5234" y="15218"/>
                  </a:lnTo>
                  <a:lnTo>
                    <a:pt x="5128" y="15283"/>
                  </a:lnTo>
                  <a:lnTo>
                    <a:pt x="4858" y="15451"/>
                  </a:lnTo>
                  <a:lnTo>
                    <a:pt x="4853" y="15451"/>
                  </a:lnTo>
                  <a:lnTo>
                    <a:pt x="4747" y="15516"/>
                  </a:lnTo>
                  <a:lnTo>
                    <a:pt x="2802" y="16695"/>
                  </a:lnTo>
                  <a:lnTo>
                    <a:pt x="2619" y="16811"/>
                  </a:lnTo>
                  <a:lnTo>
                    <a:pt x="1150" y="17701"/>
                  </a:lnTo>
                  <a:cubicBezTo>
                    <a:pt x="845" y="17884"/>
                    <a:pt x="598" y="18130"/>
                    <a:pt x="417" y="18412"/>
                  </a:cubicBezTo>
                  <a:cubicBezTo>
                    <a:pt x="411" y="18429"/>
                    <a:pt x="399" y="18447"/>
                    <a:pt x="387" y="18464"/>
                  </a:cubicBezTo>
                  <a:cubicBezTo>
                    <a:pt x="347" y="18528"/>
                    <a:pt x="312" y="18593"/>
                    <a:pt x="282" y="18658"/>
                  </a:cubicBezTo>
                  <a:cubicBezTo>
                    <a:pt x="271" y="18675"/>
                    <a:pt x="264" y="18699"/>
                    <a:pt x="252" y="18715"/>
                  </a:cubicBezTo>
                  <a:cubicBezTo>
                    <a:pt x="53" y="19167"/>
                    <a:pt x="1" y="19677"/>
                    <a:pt x="117" y="20157"/>
                  </a:cubicBezTo>
                  <a:cubicBezTo>
                    <a:pt x="130" y="20192"/>
                    <a:pt x="136" y="20222"/>
                    <a:pt x="147" y="20251"/>
                  </a:cubicBezTo>
                  <a:cubicBezTo>
                    <a:pt x="200" y="20433"/>
                    <a:pt x="276" y="20603"/>
                    <a:pt x="369" y="20767"/>
                  </a:cubicBezTo>
                  <a:cubicBezTo>
                    <a:pt x="382" y="20784"/>
                    <a:pt x="393" y="20795"/>
                    <a:pt x="404" y="20814"/>
                  </a:cubicBezTo>
                  <a:cubicBezTo>
                    <a:pt x="417" y="20843"/>
                    <a:pt x="440" y="20873"/>
                    <a:pt x="458" y="20895"/>
                  </a:cubicBezTo>
                  <a:cubicBezTo>
                    <a:pt x="469" y="20914"/>
                    <a:pt x="482" y="20930"/>
                    <a:pt x="493" y="20949"/>
                  </a:cubicBezTo>
                  <a:lnTo>
                    <a:pt x="839" y="21417"/>
                  </a:lnTo>
                  <a:cubicBezTo>
                    <a:pt x="915" y="21517"/>
                    <a:pt x="996" y="21611"/>
                    <a:pt x="1085" y="21693"/>
                  </a:cubicBezTo>
                  <a:cubicBezTo>
                    <a:pt x="1102" y="21709"/>
                    <a:pt x="1115" y="21722"/>
                    <a:pt x="1131" y="21739"/>
                  </a:cubicBezTo>
                  <a:cubicBezTo>
                    <a:pt x="1483" y="22055"/>
                    <a:pt x="1929" y="22244"/>
                    <a:pt x="2386" y="22296"/>
                  </a:cubicBezTo>
                  <a:cubicBezTo>
                    <a:pt x="2463" y="22304"/>
                    <a:pt x="2540" y="22308"/>
                    <a:pt x="2616" y="22308"/>
                  </a:cubicBezTo>
                  <a:cubicBezTo>
                    <a:pt x="2808" y="22308"/>
                    <a:pt x="3000" y="22283"/>
                    <a:pt x="3189" y="22237"/>
                  </a:cubicBezTo>
                  <a:cubicBezTo>
                    <a:pt x="3563" y="22138"/>
                    <a:pt x="3915" y="21944"/>
                    <a:pt x="4214" y="21652"/>
                  </a:cubicBezTo>
                  <a:lnTo>
                    <a:pt x="4834" y="21036"/>
                  </a:lnTo>
                  <a:lnTo>
                    <a:pt x="4893" y="20978"/>
                  </a:lnTo>
                  <a:lnTo>
                    <a:pt x="5591" y="20298"/>
                  </a:lnTo>
                  <a:lnTo>
                    <a:pt x="5643" y="20240"/>
                  </a:lnTo>
                  <a:lnTo>
                    <a:pt x="6065" y="19824"/>
                  </a:lnTo>
                  <a:lnTo>
                    <a:pt x="6177" y="19718"/>
                  </a:lnTo>
                  <a:lnTo>
                    <a:pt x="8063" y="17860"/>
                  </a:lnTo>
                  <a:lnTo>
                    <a:pt x="8117" y="17801"/>
                  </a:lnTo>
                  <a:lnTo>
                    <a:pt x="8515" y="17409"/>
                  </a:lnTo>
                  <a:lnTo>
                    <a:pt x="8568" y="17350"/>
                  </a:lnTo>
                  <a:lnTo>
                    <a:pt x="8655" y="17268"/>
                  </a:lnTo>
                  <a:lnTo>
                    <a:pt x="8702" y="17339"/>
                  </a:lnTo>
                  <a:lnTo>
                    <a:pt x="8737" y="17385"/>
                  </a:lnTo>
                  <a:lnTo>
                    <a:pt x="9018" y="17766"/>
                  </a:lnTo>
                  <a:lnTo>
                    <a:pt x="9025" y="17766"/>
                  </a:lnTo>
                  <a:lnTo>
                    <a:pt x="9060" y="17814"/>
                  </a:lnTo>
                  <a:lnTo>
                    <a:pt x="10249" y="19419"/>
                  </a:lnTo>
                  <a:lnTo>
                    <a:pt x="10319" y="19518"/>
                  </a:lnTo>
                  <a:lnTo>
                    <a:pt x="10659" y="19970"/>
                  </a:lnTo>
                  <a:lnTo>
                    <a:pt x="10694" y="20016"/>
                  </a:lnTo>
                  <a:lnTo>
                    <a:pt x="10976" y="20397"/>
                  </a:lnTo>
                  <a:lnTo>
                    <a:pt x="11011" y="20451"/>
                  </a:lnTo>
                  <a:lnTo>
                    <a:pt x="11873" y="21604"/>
                  </a:lnTo>
                  <a:lnTo>
                    <a:pt x="11943" y="21698"/>
                  </a:lnTo>
                  <a:lnTo>
                    <a:pt x="12406" y="22325"/>
                  </a:lnTo>
                  <a:lnTo>
                    <a:pt x="12611" y="22601"/>
                  </a:lnTo>
                  <a:lnTo>
                    <a:pt x="12646" y="22648"/>
                  </a:lnTo>
                  <a:lnTo>
                    <a:pt x="12804" y="22864"/>
                  </a:lnTo>
                  <a:lnTo>
                    <a:pt x="12809" y="22877"/>
                  </a:lnTo>
                  <a:lnTo>
                    <a:pt x="12828" y="22864"/>
                  </a:lnTo>
                  <a:lnTo>
                    <a:pt x="13144" y="22631"/>
                  </a:lnTo>
                  <a:lnTo>
                    <a:pt x="13220" y="22572"/>
                  </a:lnTo>
                  <a:lnTo>
                    <a:pt x="14662" y="21499"/>
                  </a:lnTo>
                  <a:lnTo>
                    <a:pt x="14808" y="21387"/>
                  </a:lnTo>
                  <a:lnTo>
                    <a:pt x="16331" y="20262"/>
                  </a:lnTo>
                  <a:lnTo>
                    <a:pt x="16401" y="20210"/>
                  </a:lnTo>
                  <a:lnTo>
                    <a:pt x="16865" y="19870"/>
                  </a:lnTo>
                  <a:lnTo>
                    <a:pt x="16929" y="19818"/>
                  </a:lnTo>
                  <a:lnTo>
                    <a:pt x="18096" y="18950"/>
                  </a:lnTo>
                  <a:lnTo>
                    <a:pt x="18248" y="18839"/>
                  </a:lnTo>
                  <a:lnTo>
                    <a:pt x="19947" y="17579"/>
                  </a:lnTo>
                  <a:lnTo>
                    <a:pt x="20011" y="17526"/>
                  </a:lnTo>
                  <a:lnTo>
                    <a:pt x="21025" y="16782"/>
                  </a:lnTo>
                  <a:lnTo>
                    <a:pt x="21090" y="16730"/>
                  </a:lnTo>
                  <a:lnTo>
                    <a:pt x="22976" y="15335"/>
                  </a:lnTo>
                  <a:lnTo>
                    <a:pt x="23123" y="15224"/>
                  </a:lnTo>
                  <a:lnTo>
                    <a:pt x="24130" y="14474"/>
                  </a:lnTo>
                  <a:lnTo>
                    <a:pt x="24201" y="14421"/>
                  </a:lnTo>
                  <a:lnTo>
                    <a:pt x="26105" y="13009"/>
                  </a:lnTo>
                  <a:lnTo>
                    <a:pt x="26170" y="12962"/>
                  </a:lnTo>
                  <a:lnTo>
                    <a:pt x="26410" y="12779"/>
                  </a:lnTo>
                  <a:lnTo>
                    <a:pt x="26556" y="12668"/>
                  </a:lnTo>
                  <a:lnTo>
                    <a:pt x="28549" y="11192"/>
                  </a:lnTo>
                  <a:lnTo>
                    <a:pt x="28584" y="11169"/>
                  </a:lnTo>
                  <a:lnTo>
                    <a:pt x="28625" y="11140"/>
                  </a:lnTo>
                  <a:lnTo>
                    <a:pt x="28636" y="11127"/>
                  </a:lnTo>
                  <a:lnTo>
                    <a:pt x="31286" y="9165"/>
                  </a:lnTo>
                  <a:lnTo>
                    <a:pt x="31421" y="9065"/>
                  </a:lnTo>
                  <a:lnTo>
                    <a:pt x="31056" y="8479"/>
                  </a:lnTo>
                  <a:cubicBezTo>
                    <a:pt x="31051" y="8468"/>
                    <a:pt x="31040" y="8455"/>
                    <a:pt x="31034" y="8444"/>
                  </a:cubicBezTo>
                  <a:cubicBezTo>
                    <a:pt x="31021" y="8432"/>
                    <a:pt x="31016" y="8414"/>
                    <a:pt x="31004" y="8397"/>
                  </a:cubicBezTo>
                  <a:cubicBezTo>
                    <a:pt x="30810" y="8110"/>
                    <a:pt x="30618" y="7822"/>
                    <a:pt x="30412" y="7548"/>
                  </a:cubicBezTo>
                  <a:cubicBezTo>
                    <a:pt x="30366" y="7483"/>
                    <a:pt x="30318" y="7424"/>
                    <a:pt x="30272" y="7359"/>
                  </a:cubicBezTo>
                  <a:cubicBezTo>
                    <a:pt x="30014" y="7020"/>
                    <a:pt x="29744" y="6686"/>
                    <a:pt x="29463" y="6364"/>
                  </a:cubicBezTo>
                  <a:cubicBezTo>
                    <a:pt x="29452" y="6352"/>
                    <a:pt x="29439" y="6334"/>
                    <a:pt x="29422" y="6323"/>
                  </a:cubicBezTo>
                  <a:cubicBezTo>
                    <a:pt x="29398" y="6293"/>
                    <a:pt x="29375" y="6264"/>
                    <a:pt x="29352" y="6234"/>
                  </a:cubicBezTo>
                  <a:cubicBezTo>
                    <a:pt x="29164" y="6023"/>
                    <a:pt x="28971" y="5818"/>
                    <a:pt x="28771" y="5614"/>
                  </a:cubicBezTo>
                  <a:cubicBezTo>
                    <a:pt x="28719" y="5555"/>
                    <a:pt x="28660" y="5496"/>
                    <a:pt x="28601" y="5444"/>
                  </a:cubicBezTo>
                  <a:cubicBezTo>
                    <a:pt x="28249" y="5098"/>
                    <a:pt x="27892" y="4763"/>
                    <a:pt x="27518" y="4447"/>
                  </a:cubicBezTo>
                  <a:cubicBezTo>
                    <a:pt x="27511" y="4436"/>
                    <a:pt x="27500" y="4430"/>
                    <a:pt x="27489" y="4419"/>
                  </a:cubicBezTo>
                  <a:cubicBezTo>
                    <a:pt x="27470" y="4406"/>
                    <a:pt x="27453" y="4389"/>
                    <a:pt x="27435" y="4371"/>
                  </a:cubicBezTo>
                  <a:cubicBezTo>
                    <a:pt x="27430" y="4365"/>
                    <a:pt x="27418" y="4360"/>
                    <a:pt x="27413" y="4354"/>
                  </a:cubicBezTo>
                  <a:cubicBezTo>
                    <a:pt x="26434" y="3533"/>
                    <a:pt x="25366" y="2807"/>
                    <a:pt x="24230" y="2197"/>
                  </a:cubicBezTo>
                  <a:cubicBezTo>
                    <a:pt x="24206" y="2180"/>
                    <a:pt x="24178" y="2162"/>
                    <a:pt x="24149" y="2150"/>
                  </a:cubicBezTo>
                  <a:cubicBezTo>
                    <a:pt x="23973" y="2056"/>
                    <a:pt x="23797" y="1969"/>
                    <a:pt x="23616" y="1880"/>
                  </a:cubicBezTo>
                  <a:cubicBezTo>
                    <a:pt x="23586" y="1864"/>
                    <a:pt x="23557" y="1852"/>
                    <a:pt x="23521" y="1834"/>
                  </a:cubicBezTo>
                  <a:cubicBezTo>
                    <a:pt x="23468" y="1804"/>
                    <a:pt x="23410" y="1782"/>
                    <a:pt x="23357" y="1752"/>
                  </a:cubicBezTo>
                  <a:cubicBezTo>
                    <a:pt x="23287" y="1723"/>
                    <a:pt x="23222" y="1688"/>
                    <a:pt x="23152" y="1658"/>
                  </a:cubicBezTo>
                  <a:cubicBezTo>
                    <a:pt x="22959" y="1571"/>
                    <a:pt x="22759" y="1482"/>
                    <a:pt x="22554" y="1401"/>
                  </a:cubicBezTo>
                  <a:cubicBezTo>
                    <a:pt x="22337" y="1312"/>
                    <a:pt x="22115" y="1225"/>
                    <a:pt x="21893" y="1142"/>
                  </a:cubicBezTo>
                  <a:cubicBezTo>
                    <a:pt x="21740" y="1084"/>
                    <a:pt x="21582" y="1031"/>
                    <a:pt x="21423" y="979"/>
                  </a:cubicBezTo>
                  <a:cubicBezTo>
                    <a:pt x="20996" y="833"/>
                    <a:pt x="20563" y="703"/>
                    <a:pt x="20122" y="587"/>
                  </a:cubicBezTo>
                  <a:cubicBezTo>
                    <a:pt x="20087" y="580"/>
                    <a:pt x="20052" y="568"/>
                    <a:pt x="20017" y="563"/>
                  </a:cubicBezTo>
                  <a:lnTo>
                    <a:pt x="20011" y="563"/>
                  </a:lnTo>
                  <a:cubicBezTo>
                    <a:pt x="20006" y="563"/>
                    <a:pt x="20000" y="557"/>
                    <a:pt x="19994" y="557"/>
                  </a:cubicBezTo>
                  <a:cubicBezTo>
                    <a:pt x="19947" y="544"/>
                    <a:pt x="19906" y="533"/>
                    <a:pt x="19859" y="528"/>
                  </a:cubicBezTo>
                  <a:cubicBezTo>
                    <a:pt x="19736" y="492"/>
                    <a:pt x="19619" y="468"/>
                    <a:pt x="19495" y="439"/>
                  </a:cubicBezTo>
                  <a:cubicBezTo>
                    <a:pt x="19362" y="411"/>
                    <a:pt x="19232" y="381"/>
                    <a:pt x="19103" y="357"/>
                  </a:cubicBezTo>
                  <a:cubicBezTo>
                    <a:pt x="18940" y="322"/>
                    <a:pt x="18781" y="293"/>
                    <a:pt x="18616" y="270"/>
                  </a:cubicBezTo>
                  <a:cubicBezTo>
                    <a:pt x="18464" y="241"/>
                    <a:pt x="18318" y="217"/>
                    <a:pt x="18172" y="200"/>
                  </a:cubicBezTo>
                  <a:cubicBezTo>
                    <a:pt x="17685" y="122"/>
                    <a:pt x="17187" y="70"/>
                    <a:pt x="16690" y="41"/>
                  </a:cubicBezTo>
                  <a:cubicBezTo>
                    <a:pt x="16443" y="24"/>
                    <a:pt x="16197" y="11"/>
                    <a:pt x="15951" y="6"/>
                  </a:cubicBezTo>
                  <a:cubicBezTo>
                    <a:pt x="15839" y="6"/>
                    <a:pt x="15733" y="0"/>
                    <a:pt x="15622" y="0"/>
                  </a:cubicBezTo>
                  <a:close/>
                </a:path>
              </a:pathLst>
            </a:custGeom>
            <a:solidFill>
              <a:srgbClr val="F77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17;p30">
              <a:extLst>
                <a:ext uri="{FF2B5EF4-FFF2-40B4-BE49-F238E27FC236}">
                  <a16:creationId xmlns:a16="http://schemas.microsoft.com/office/drawing/2014/main" id="{A1C1E547-156E-6EDB-2EFF-4CE6D5AED0AF}"/>
                </a:ext>
              </a:extLst>
            </p:cNvPr>
            <p:cNvSpPr/>
            <p:nvPr/>
          </p:nvSpPr>
          <p:spPr>
            <a:xfrm>
              <a:off x="4077918" y="2893552"/>
              <a:ext cx="640436" cy="454725"/>
            </a:xfrm>
            <a:custGeom>
              <a:avLst/>
              <a:gdLst/>
              <a:ahLst/>
              <a:cxnLst/>
              <a:rect l="l" t="t" r="r" b="b"/>
              <a:pathLst>
                <a:path w="31444" h="22326" extrusionOk="0">
                  <a:moveTo>
                    <a:pt x="15852" y="0"/>
                  </a:moveTo>
                  <a:cubicBezTo>
                    <a:pt x="15506" y="0"/>
                    <a:pt x="15165" y="6"/>
                    <a:pt x="14826" y="30"/>
                  </a:cubicBezTo>
                  <a:lnTo>
                    <a:pt x="13109" y="1307"/>
                  </a:lnTo>
                  <a:lnTo>
                    <a:pt x="13085" y="1318"/>
                  </a:lnTo>
                  <a:lnTo>
                    <a:pt x="13021" y="1371"/>
                  </a:lnTo>
                  <a:lnTo>
                    <a:pt x="13009" y="1377"/>
                  </a:lnTo>
                  <a:lnTo>
                    <a:pt x="11920" y="2191"/>
                  </a:lnTo>
                  <a:lnTo>
                    <a:pt x="11844" y="2245"/>
                  </a:lnTo>
                  <a:lnTo>
                    <a:pt x="11738" y="2326"/>
                  </a:lnTo>
                  <a:lnTo>
                    <a:pt x="11668" y="2373"/>
                  </a:lnTo>
                  <a:lnTo>
                    <a:pt x="9729" y="3814"/>
                  </a:lnTo>
                  <a:lnTo>
                    <a:pt x="9575" y="3927"/>
                  </a:lnTo>
                  <a:lnTo>
                    <a:pt x="8990" y="4360"/>
                  </a:lnTo>
                  <a:lnTo>
                    <a:pt x="8907" y="4424"/>
                  </a:lnTo>
                  <a:lnTo>
                    <a:pt x="8392" y="4806"/>
                  </a:lnTo>
                  <a:lnTo>
                    <a:pt x="8310" y="4869"/>
                  </a:lnTo>
                  <a:lnTo>
                    <a:pt x="7595" y="5396"/>
                  </a:lnTo>
                  <a:lnTo>
                    <a:pt x="7514" y="5461"/>
                  </a:lnTo>
                  <a:lnTo>
                    <a:pt x="6113" y="6499"/>
                  </a:lnTo>
                  <a:lnTo>
                    <a:pt x="5960" y="6610"/>
                  </a:lnTo>
                  <a:lnTo>
                    <a:pt x="5621" y="6867"/>
                  </a:lnTo>
                  <a:lnTo>
                    <a:pt x="5545" y="6921"/>
                  </a:lnTo>
                  <a:lnTo>
                    <a:pt x="3376" y="8525"/>
                  </a:lnTo>
                  <a:lnTo>
                    <a:pt x="3288" y="8596"/>
                  </a:lnTo>
                  <a:lnTo>
                    <a:pt x="2949" y="8849"/>
                  </a:lnTo>
                  <a:lnTo>
                    <a:pt x="2843" y="8925"/>
                  </a:lnTo>
                  <a:lnTo>
                    <a:pt x="2866" y="8947"/>
                  </a:lnTo>
                  <a:lnTo>
                    <a:pt x="3171" y="9358"/>
                  </a:lnTo>
                  <a:lnTo>
                    <a:pt x="3206" y="9411"/>
                  </a:lnTo>
                  <a:lnTo>
                    <a:pt x="3252" y="9469"/>
                  </a:lnTo>
                  <a:lnTo>
                    <a:pt x="4413" y="11040"/>
                  </a:lnTo>
                  <a:lnTo>
                    <a:pt x="4483" y="11134"/>
                  </a:lnTo>
                  <a:lnTo>
                    <a:pt x="4490" y="11134"/>
                  </a:lnTo>
                  <a:lnTo>
                    <a:pt x="5386" y="12346"/>
                  </a:lnTo>
                  <a:lnTo>
                    <a:pt x="5421" y="12393"/>
                  </a:lnTo>
                  <a:lnTo>
                    <a:pt x="5767" y="12857"/>
                  </a:lnTo>
                  <a:lnTo>
                    <a:pt x="5802" y="12903"/>
                  </a:lnTo>
                  <a:lnTo>
                    <a:pt x="6522" y="13876"/>
                  </a:lnTo>
                  <a:lnTo>
                    <a:pt x="6007" y="14193"/>
                  </a:lnTo>
                  <a:lnTo>
                    <a:pt x="5819" y="14304"/>
                  </a:lnTo>
                  <a:lnTo>
                    <a:pt x="5052" y="14772"/>
                  </a:lnTo>
                  <a:lnTo>
                    <a:pt x="4940" y="14837"/>
                  </a:lnTo>
                  <a:lnTo>
                    <a:pt x="4020" y="15399"/>
                  </a:lnTo>
                  <a:lnTo>
                    <a:pt x="3915" y="15464"/>
                  </a:lnTo>
                  <a:lnTo>
                    <a:pt x="3499" y="15716"/>
                  </a:lnTo>
                  <a:lnTo>
                    <a:pt x="3387" y="15780"/>
                  </a:lnTo>
                  <a:lnTo>
                    <a:pt x="1705" y="16806"/>
                  </a:lnTo>
                  <a:lnTo>
                    <a:pt x="1518" y="16917"/>
                  </a:lnTo>
                  <a:lnTo>
                    <a:pt x="1132" y="17152"/>
                  </a:lnTo>
                  <a:cubicBezTo>
                    <a:pt x="610" y="17468"/>
                    <a:pt x="264" y="17960"/>
                    <a:pt x="118" y="18493"/>
                  </a:cubicBezTo>
                  <a:cubicBezTo>
                    <a:pt x="112" y="18510"/>
                    <a:pt x="112" y="18528"/>
                    <a:pt x="106" y="18545"/>
                  </a:cubicBezTo>
                  <a:cubicBezTo>
                    <a:pt x="88" y="18623"/>
                    <a:pt x="71" y="18699"/>
                    <a:pt x="66" y="18775"/>
                  </a:cubicBezTo>
                  <a:cubicBezTo>
                    <a:pt x="60" y="18791"/>
                    <a:pt x="60" y="18810"/>
                    <a:pt x="53" y="18827"/>
                  </a:cubicBezTo>
                  <a:cubicBezTo>
                    <a:pt x="1" y="19278"/>
                    <a:pt x="88" y="19753"/>
                    <a:pt x="329" y="20170"/>
                  </a:cubicBezTo>
                  <a:cubicBezTo>
                    <a:pt x="341" y="20205"/>
                    <a:pt x="364" y="20233"/>
                    <a:pt x="382" y="20262"/>
                  </a:cubicBezTo>
                  <a:cubicBezTo>
                    <a:pt x="412" y="20310"/>
                    <a:pt x="440" y="20357"/>
                    <a:pt x="475" y="20397"/>
                  </a:cubicBezTo>
                  <a:lnTo>
                    <a:pt x="745" y="20767"/>
                  </a:lnTo>
                  <a:lnTo>
                    <a:pt x="780" y="20814"/>
                  </a:lnTo>
                  <a:lnTo>
                    <a:pt x="821" y="20866"/>
                  </a:lnTo>
                  <a:cubicBezTo>
                    <a:pt x="827" y="20878"/>
                    <a:pt x="839" y="20890"/>
                    <a:pt x="845" y="20895"/>
                  </a:cubicBezTo>
                  <a:cubicBezTo>
                    <a:pt x="1108" y="21241"/>
                    <a:pt x="1454" y="21482"/>
                    <a:pt x="1829" y="21622"/>
                  </a:cubicBezTo>
                  <a:cubicBezTo>
                    <a:pt x="1859" y="21634"/>
                    <a:pt x="1894" y="21646"/>
                    <a:pt x="1923" y="21652"/>
                  </a:cubicBezTo>
                  <a:cubicBezTo>
                    <a:pt x="2145" y="21723"/>
                    <a:pt x="2376" y="21759"/>
                    <a:pt x="2608" y="21759"/>
                  </a:cubicBezTo>
                  <a:cubicBezTo>
                    <a:pt x="3118" y="21759"/>
                    <a:pt x="3631" y="21586"/>
                    <a:pt x="4050" y="21236"/>
                  </a:cubicBezTo>
                  <a:cubicBezTo>
                    <a:pt x="4079" y="21212"/>
                    <a:pt x="4103" y="21189"/>
                    <a:pt x="4126" y="21165"/>
                  </a:cubicBezTo>
                  <a:cubicBezTo>
                    <a:pt x="4150" y="21147"/>
                    <a:pt x="4174" y="21124"/>
                    <a:pt x="4196" y="21101"/>
                  </a:cubicBezTo>
                  <a:lnTo>
                    <a:pt x="4934" y="20373"/>
                  </a:lnTo>
                  <a:lnTo>
                    <a:pt x="4988" y="20321"/>
                  </a:lnTo>
                  <a:lnTo>
                    <a:pt x="5415" y="19900"/>
                  </a:lnTo>
                  <a:lnTo>
                    <a:pt x="5526" y="19794"/>
                  </a:lnTo>
                  <a:lnTo>
                    <a:pt x="7436" y="17907"/>
                  </a:lnTo>
                  <a:lnTo>
                    <a:pt x="7490" y="17855"/>
                  </a:lnTo>
                  <a:lnTo>
                    <a:pt x="7823" y="17526"/>
                  </a:lnTo>
                  <a:lnTo>
                    <a:pt x="7882" y="17468"/>
                  </a:lnTo>
                  <a:lnTo>
                    <a:pt x="8632" y="16724"/>
                  </a:lnTo>
                  <a:lnTo>
                    <a:pt x="9042" y="17268"/>
                  </a:lnTo>
                  <a:lnTo>
                    <a:pt x="9089" y="17339"/>
                  </a:lnTo>
                  <a:lnTo>
                    <a:pt x="9124" y="17385"/>
                  </a:lnTo>
                  <a:lnTo>
                    <a:pt x="9405" y="17766"/>
                  </a:lnTo>
                  <a:lnTo>
                    <a:pt x="9447" y="17814"/>
                  </a:lnTo>
                  <a:lnTo>
                    <a:pt x="10636" y="19419"/>
                  </a:lnTo>
                  <a:lnTo>
                    <a:pt x="10706" y="19518"/>
                  </a:lnTo>
                  <a:lnTo>
                    <a:pt x="11046" y="19970"/>
                  </a:lnTo>
                  <a:lnTo>
                    <a:pt x="11081" y="20016"/>
                  </a:lnTo>
                  <a:lnTo>
                    <a:pt x="11363" y="20397"/>
                  </a:lnTo>
                  <a:lnTo>
                    <a:pt x="11398" y="20451"/>
                  </a:lnTo>
                  <a:lnTo>
                    <a:pt x="12260" y="21604"/>
                  </a:lnTo>
                  <a:lnTo>
                    <a:pt x="12330" y="21698"/>
                  </a:lnTo>
                  <a:lnTo>
                    <a:pt x="12793" y="22325"/>
                  </a:lnTo>
                  <a:lnTo>
                    <a:pt x="13777" y="21593"/>
                  </a:lnTo>
                  <a:lnTo>
                    <a:pt x="13924" y="21482"/>
                  </a:lnTo>
                  <a:lnTo>
                    <a:pt x="15530" y="20298"/>
                  </a:lnTo>
                  <a:lnTo>
                    <a:pt x="15600" y="20240"/>
                  </a:lnTo>
                  <a:lnTo>
                    <a:pt x="16074" y="19888"/>
                  </a:lnTo>
                  <a:lnTo>
                    <a:pt x="16144" y="19835"/>
                  </a:lnTo>
                  <a:lnTo>
                    <a:pt x="17217" y="19045"/>
                  </a:lnTo>
                  <a:lnTo>
                    <a:pt x="17363" y="18932"/>
                  </a:lnTo>
                  <a:lnTo>
                    <a:pt x="19162" y="17596"/>
                  </a:lnTo>
                  <a:lnTo>
                    <a:pt x="19232" y="17544"/>
                  </a:lnTo>
                  <a:lnTo>
                    <a:pt x="20234" y="16806"/>
                  </a:lnTo>
                  <a:lnTo>
                    <a:pt x="20298" y="16752"/>
                  </a:lnTo>
                  <a:lnTo>
                    <a:pt x="22086" y="15423"/>
                  </a:lnTo>
                  <a:lnTo>
                    <a:pt x="22238" y="15311"/>
                  </a:lnTo>
                  <a:lnTo>
                    <a:pt x="23346" y="14491"/>
                  </a:lnTo>
                  <a:lnTo>
                    <a:pt x="23411" y="14444"/>
                  </a:lnTo>
                  <a:lnTo>
                    <a:pt x="25426" y="12944"/>
                  </a:lnTo>
                  <a:lnTo>
                    <a:pt x="25491" y="12898"/>
                  </a:lnTo>
                  <a:lnTo>
                    <a:pt x="25526" y="12874"/>
                  </a:lnTo>
                  <a:lnTo>
                    <a:pt x="25678" y="12762"/>
                  </a:lnTo>
                  <a:lnTo>
                    <a:pt x="27635" y="11310"/>
                  </a:lnTo>
                  <a:lnTo>
                    <a:pt x="27717" y="11251"/>
                  </a:lnTo>
                  <a:lnTo>
                    <a:pt x="27998" y="11040"/>
                  </a:lnTo>
                  <a:lnTo>
                    <a:pt x="28051" y="10999"/>
                  </a:lnTo>
                  <a:lnTo>
                    <a:pt x="30401" y="9252"/>
                  </a:lnTo>
                  <a:lnTo>
                    <a:pt x="30553" y="9141"/>
                  </a:lnTo>
                  <a:lnTo>
                    <a:pt x="31045" y="8778"/>
                  </a:lnTo>
                  <a:lnTo>
                    <a:pt x="31116" y="8725"/>
                  </a:lnTo>
                  <a:lnTo>
                    <a:pt x="31443" y="8479"/>
                  </a:lnTo>
                  <a:cubicBezTo>
                    <a:pt x="31438" y="8468"/>
                    <a:pt x="31427" y="8455"/>
                    <a:pt x="31421" y="8444"/>
                  </a:cubicBezTo>
                  <a:cubicBezTo>
                    <a:pt x="31408" y="8432"/>
                    <a:pt x="31403" y="8414"/>
                    <a:pt x="31391" y="8397"/>
                  </a:cubicBezTo>
                  <a:cubicBezTo>
                    <a:pt x="31197" y="8110"/>
                    <a:pt x="31005" y="7822"/>
                    <a:pt x="30799" y="7548"/>
                  </a:cubicBezTo>
                  <a:cubicBezTo>
                    <a:pt x="30753" y="7483"/>
                    <a:pt x="30705" y="7424"/>
                    <a:pt x="30659" y="7359"/>
                  </a:cubicBezTo>
                  <a:cubicBezTo>
                    <a:pt x="30401" y="7020"/>
                    <a:pt x="30131" y="6686"/>
                    <a:pt x="29850" y="6364"/>
                  </a:cubicBezTo>
                  <a:cubicBezTo>
                    <a:pt x="29839" y="6352"/>
                    <a:pt x="29826" y="6334"/>
                    <a:pt x="29809" y="6323"/>
                  </a:cubicBezTo>
                  <a:cubicBezTo>
                    <a:pt x="29785" y="6293"/>
                    <a:pt x="29762" y="6264"/>
                    <a:pt x="29739" y="6234"/>
                  </a:cubicBezTo>
                  <a:cubicBezTo>
                    <a:pt x="29551" y="6023"/>
                    <a:pt x="29358" y="5818"/>
                    <a:pt x="29158" y="5614"/>
                  </a:cubicBezTo>
                  <a:cubicBezTo>
                    <a:pt x="29106" y="5555"/>
                    <a:pt x="29047" y="5496"/>
                    <a:pt x="28988" y="5444"/>
                  </a:cubicBezTo>
                  <a:cubicBezTo>
                    <a:pt x="28636" y="5098"/>
                    <a:pt x="28279" y="4763"/>
                    <a:pt x="27905" y="4447"/>
                  </a:cubicBezTo>
                  <a:cubicBezTo>
                    <a:pt x="27898" y="4436"/>
                    <a:pt x="27887" y="4430"/>
                    <a:pt x="27876" y="4419"/>
                  </a:cubicBezTo>
                  <a:cubicBezTo>
                    <a:pt x="27857" y="4406"/>
                    <a:pt x="27840" y="4389"/>
                    <a:pt x="27822" y="4371"/>
                  </a:cubicBezTo>
                  <a:cubicBezTo>
                    <a:pt x="27817" y="4365"/>
                    <a:pt x="27805" y="4360"/>
                    <a:pt x="27800" y="4354"/>
                  </a:cubicBezTo>
                  <a:cubicBezTo>
                    <a:pt x="26821" y="3533"/>
                    <a:pt x="25753" y="2807"/>
                    <a:pt x="24617" y="2197"/>
                  </a:cubicBezTo>
                  <a:cubicBezTo>
                    <a:pt x="24593" y="2180"/>
                    <a:pt x="24565" y="2162"/>
                    <a:pt x="24536" y="2150"/>
                  </a:cubicBezTo>
                  <a:cubicBezTo>
                    <a:pt x="24360" y="2056"/>
                    <a:pt x="24184" y="1969"/>
                    <a:pt x="24003" y="1880"/>
                  </a:cubicBezTo>
                  <a:cubicBezTo>
                    <a:pt x="23973" y="1864"/>
                    <a:pt x="23944" y="1852"/>
                    <a:pt x="23908" y="1834"/>
                  </a:cubicBezTo>
                  <a:cubicBezTo>
                    <a:pt x="23855" y="1804"/>
                    <a:pt x="23797" y="1782"/>
                    <a:pt x="23744" y="1752"/>
                  </a:cubicBezTo>
                  <a:cubicBezTo>
                    <a:pt x="23674" y="1723"/>
                    <a:pt x="23609" y="1688"/>
                    <a:pt x="23539" y="1658"/>
                  </a:cubicBezTo>
                  <a:cubicBezTo>
                    <a:pt x="23346" y="1571"/>
                    <a:pt x="23146" y="1482"/>
                    <a:pt x="22941" y="1401"/>
                  </a:cubicBezTo>
                  <a:cubicBezTo>
                    <a:pt x="22724" y="1312"/>
                    <a:pt x="22502" y="1225"/>
                    <a:pt x="22280" y="1142"/>
                  </a:cubicBezTo>
                  <a:cubicBezTo>
                    <a:pt x="22127" y="1084"/>
                    <a:pt x="21969" y="1031"/>
                    <a:pt x="21810" y="979"/>
                  </a:cubicBezTo>
                  <a:cubicBezTo>
                    <a:pt x="21383" y="833"/>
                    <a:pt x="20950" y="703"/>
                    <a:pt x="20509" y="587"/>
                  </a:cubicBezTo>
                  <a:cubicBezTo>
                    <a:pt x="20474" y="580"/>
                    <a:pt x="20439" y="568"/>
                    <a:pt x="20404" y="563"/>
                  </a:cubicBezTo>
                  <a:lnTo>
                    <a:pt x="20398" y="563"/>
                  </a:lnTo>
                  <a:cubicBezTo>
                    <a:pt x="20393" y="563"/>
                    <a:pt x="20387" y="557"/>
                    <a:pt x="20381" y="557"/>
                  </a:cubicBezTo>
                  <a:cubicBezTo>
                    <a:pt x="20334" y="544"/>
                    <a:pt x="20293" y="533"/>
                    <a:pt x="20246" y="528"/>
                  </a:cubicBezTo>
                  <a:cubicBezTo>
                    <a:pt x="20123" y="492"/>
                    <a:pt x="20006" y="468"/>
                    <a:pt x="19882" y="439"/>
                  </a:cubicBezTo>
                  <a:cubicBezTo>
                    <a:pt x="19749" y="411"/>
                    <a:pt x="19619" y="381"/>
                    <a:pt x="19490" y="357"/>
                  </a:cubicBezTo>
                  <a:cubicBezTo>
                    <a:pt x="19327" y="322"/>
                    <a:pt x="19168" y="293"/>
                    <a:pt x="19003" y="270"/>
                  </a:cubicBezTo>
                  <a:cubicBezTo>
                    <a:pt x="18851" y="241"/>
                    <a:pt x="18705" y="217"/>
                    <a:pt x="18559" y="200"/>
                  </a:cubicBezTo>
                  <a:cubicBezTo>
                    <a:pt x="18072" y="122"/>
                    <a:pt x="17574" y="70"/>
                    <a:pt x="17077" y="41"/>
                  </a:cubicBezTo>
                  <a:cubicBezTo>
                    <a:pt x="16830" y="24"/>
                    <a:pt x="16584" y="11"/>
                    <a:pt x="16338" y="6"/>
                  </a:cubicBezTo>
                  <a:cubicBezTo>
                    <a:pt x="16226" y="6"/>
                    <a:pt x="16120" y="0"/>
                    <a:pt x="16009" y="0"/>
                  </a:cubicBezTo>
                  <a:close/>
                </a:path>
              </a:pathLst>
            </a:custGeom>
            <a:solidFill>
              <a:srgbClr val="F8AE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18;p30">
              <a:extLst>
                <a:ext uri="{FF2B5EF4-FFF2-40B4-BE49-F238E27FC236}">
                  <a16:creationId xmlns:a16="http://schemas.microsoft.com/office/drawing/2014/main" id="{85F48396-EAB0-299E-FDF2-A06B8742B229}"/>
                </a:ext>
              </a:extLst>
            </p:cNvPr>
            <p:cNvSpPr/>
            <p:nvPr/>
          </p:nvSpPr>
          <p:spPr>
            <a:xfrm>
              <a:off x="4112074" y="3261837"/>
              <a:ext cx="45358" cy="33606"/>
            </a:xfrm>
            <a:custGeom>
              <a:avLst/>
              <a:gdLst/>
              <a:ahLst/>
              <a:cxnLst/>
              <a:rect l="l" t="t" r="r" b="b"/>
              <a:pathLst>
                <a:path w="2227" h="1650" extrusionOk="0">
                  <a:moveTo>
                    <a:pt x="1711" y="0"/>
                  </a:moveTo>
                  <a:cubicBezTo>
                    <a:pt x="1454" y="0"/>
                    <a:pt x="1107" y="134"/>
                    <a:pt x="779" y="376"/>
                  </a:cubicBezTo>
                  <a:cubicBezTo>
                    <a:pt x="263" y="757"/>
                    <a:pt x="0" y="1266"/>
                    <a:pt x="182" y="1512"/>
                  </a:cubicBezTo>
                  <a:cubicBezTo>
                    <a:pt x="251" y="1605"/>
                    <a:pt x="371" y="1649"/>
                    <a:pt x="521" y="1649"/>
                  </a:cubicBezTo>
                  <a:cubicBezTo>
                    <a:pt x="779" y="1649"/>
                    <a:pt x="1125" y="1519"/>
                    <a:pt x="1447" y="1279"/>
                  </a:cubicBezTo>
                  <a:cubicBezTo>
                    <a:pt x="1962" y="892"/>
                    <a:pt x="2227" y="382"/>
                    <a:pt x="2045" y="136"/>
                  </a:cubicBezTo>
                  <a:cubicBezTo>
                    <a:pt x="1977" y="44"/>
                    <a:pt x="1858" y="0"/>
                    <a:pt x="1711" y="0"/>
                  </a:cubicBezTo>
                  <a:close/>
                </a:path>
              </a:pathLst>
            </a:custGeom>
            <a:solidFill>
              <a:srgbClr val="F77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19;p30">
              <a:extLst>
                <a:ext uri="{FF2B5EF4-FFF2-40B4-BE49-F238E27FC236}">
                  <a16:creationId xmlns:a16="http://schemas.microsoft.com/office/drawing/2014/main" id="{5EC11C56-9411-E655-2D18-3B43E9DF4670}"/>
                </a:ext>
              </a:extLst>
            </p:cNvPr>
            <p:cNvSpPr/>
            <p:nvPr/>
          </p:nvSpPr>
          <p:spPr>
            <a:xfrm>
              <a:off x="4150589" y="2941864"/>
              <a:ext cx="306164" cy="207769"/>
            </a:xfrm>
            <a:custGeom>
              <a:avLst/>
              <a:gdLst/>
              <a:ahLst/>
              <a:cxnLst/>
              <a:rect l="l" t="t" r="r" b="b"/>
              <a:pathLst>
                <a:path w="15032" h="10201" extrusionOk="0">
                  <a:moveTo>
                    <a:pt x="12030" y="0"/>
                  </a:moveTo>
                  <a:cubicBezTo>
                    <a:pt x="11625" y="0"/>
                    <a:pt x="11213" y="68"/>
                    <a:pt x="10829" y="183"/>
                  </a:cubicBezTo>
                  <a:cubicBezTo>
                    <a:pt x="10280" y="352"/>
                    <a:pt x="9747" y="640"/>
                    <a:pt x="9212" y="915"/>
                  </a:cubicBezTo>
                  <a:cubicBezTo>
                    <a:pt x="8480" y="1294"/>
                    <a:pt x="7741" y="1655"/>
                    <a:pt x="6929" y="1655"/>
                  </a:cubicBezTo>
                  <a:cubicBezTo>
                    <a:pt x="6897" y="1655"/>
                    <a:pt x="6866" y="1654"/>
                    <a:pt x="6834" y="1653"/>
                  </a:cubicBezTo>
                  <a:cubicBezTo>
                    <a:pt x="6301" y="1636"/>
                    <a:pt x="5779" y="1525"/>
                    <a:pt x="5252" y="1420"/>
                  </a:cubicBezTo>
                  <a:cubicBezTo>
                    <a:pt x="4676" y="1298"/>
                    <a:pt x="4101" y="1179"/>
                    <a:pt x="3522" y="1179"/>
                  </a:cubicBezTo>
                  <a:cubicBezTo>
                    <a:pt x="3263" y="1179"/>
                    <a:pt x="3004" y="1203"/>
                    <a:pt x="2743" y="1261"/>
                  </a:cubicBezTo>
                  <a:cubicBezTo>
                    <a:pt x="1531" y="1531"/>
                    <a:pt x="570" y="2597"/>
                    <a:pt x="289" y="3810"/>
                  </a:cubicBezTo>
                  <a:cubicBezTo>
                    <a:pt x="1" y="5023"/>
                    <a:pt x="347" y="6329"/>
                    <a:pt x="1063" y="7349"/>
                  </a:cubicBezTo>
                  <a:cubicBezTo>
                    <a:pt x="1777" y="8368"/>
                    <a:pt x="2832" y="9114"/>
                    <a:pt x="3986" y="9593"/>
                  </a:cubicBezTo>
                  <a:cubicBezTo>
                    <a:pt x="4896" y="9973"/>
                    <a:pt x="5877" y="10200"/>
                    <a:pt x="6863" y="10200"/>
                  </a:cubicBezTo>
                  <a:cubicBezTo>
                    <a:pt x="7033" y="10200"/>
                    <a:pt x="7203" y="10193"/>
                    <a:pt x="7373" y="10180"/>
                  </a:cubicBezTo>
                  <a:cubicBezTo>
                    <a:pt x="8333" y="10109"/>
                    <a:pt x="9266" y="9810"/>
                    <a:pt x="10174" y="9482"/>
                  </a:cubicBezTo>
                  <a:cubicBezTo>
                    <a:pt x="11094" y="9142"/>
                    <a:pt x="12014" y="8755"/>
                    <a:pt x="12787" y="8152"/>
                  </a:cubicBezTo>
                  <a:cubicBezTo>
                    <a:pt x="13719" y="7419"/>
                    <a:pt x="14410" y="6382"/>
                    <a:pt x="14721" y="5239"/>
                  </a:cubicBezTo>
                  <a:cubicBezTo>
                    <a:pt x="15032" y="4092"/>
                    <a:pt x="14967" y="2848"/>
                    <a:pt x="14528" y="1747"/>
                  </a:cubicBezTo>
                  <a:cubicBezTo>
                    <a:pt x="14364" y="1337"/>
                    <a:pt x="14147" y="933"/>
                    <a:pt x="13825" y="633"/>
                  </a:cubicBezTo>
                  <a:cubicBezTo>
                    <a:pt x="13344" y="182"/>
                    <a:pt x="12696" y="0"/>
                    <a:pt x="12030" y="0"/>
                  </a:cubicBezTo>
                  <a:close/>
                </a:path>
              </a:pathLst>
            </a:custGeom>
            <a:solidFill>
              <a:srgbClr val="F77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20;p30">
              <a:extLst>
                <a:ext uri="{FF2B5EF4-FFF2-40B4-BE49-F238E27FC236}">
                  <a16:creationId xmlns:a16="http://schemas.microsoft.com/office/drawing/2014/main" id="{7C651022-141D-0DF3-1D05-F9B46DA1E21C}"/>
                </a:ext>
              </a:extLst>
            </p:cNvPr>
            <p:cNvSpPr/>
            <p:nvPr/>
          </p:nvSpPr>
          <p:spPr>
            <a:xfrm>
              <a:off x="4169103" y="2956793"/>
              <a:ext cx="268097" cy="176892"/>
            </a:xfrm>
            <a:custGeom>
              <a:avLst/>
              <a:gdLst/>
              <a:ahLst/>
              <a:cxnLst/>
              <a:rect l="l" t="t" r="r" b="b"/>
              <a:pathLst>
                <a:path w="13163" h="8685" extrusionOk="0">
                  <a:moveTo>
                    <a:pt x="10290" y="698"/>
                  </a:moveTo>
                  <a:cubicBezTo>
                    <a:pt x="11129" y="698"/>
                    <a:pt x="11919" y="1079"/>
                    <a:pt x="12235" y="2339"/>
                  </a:cubicBezTo>
                  <a:cubicBezTo>
                    <a:pt x="13162" y="5995"/>
                    <a:pt x="8181" y="7888"/>
                    <a:pt x="8181" y="7888"/>
                  </a:cubicBezTo>
                  <a:lnTo>
                    <a:pt x="7600" y="1595"/>
                  </a:lnTo>
                  <a:cubicBezTo>
                    <a:pt x="7600" y="1595"/>
                    <a:pt x="9001" y="698"/>
                    <a:pt x="10290" y="698"/>
                  </a:cubicBezTo>
                  <a:close/>
                  <a:moveTo>
                    <a:pt x="3599" y="1553"/>
                  </a:moveTo>
                  <a:cubicBezTo>
                    <a:pt x="4689" y="1553"/>
                    <a:pt x="5761" y="1982"/>
                    <a:pt x="5761" y="1982"/>
                  </a:cubicBezTo>
                  <a:lnTo>
                    <a:pt x="6399" y="8268"/>
                  </a:lnTo>
                  <a:cubicBezTo>
                    <a:pt x="6399" y="8268"/>
                    <a:pt x="1144" y="7367"/>
                    <a:pt x="1349" y="3599"/>
                  </a:cubicBezTo>
                  <a:cubicBezTo>
                    <a:pt x="1442" y="1969"/>
                    <a:pt x="2526" y="1553"/>
                    <a:pt x="3599" y="1553"/>
                  </a:cubicBezTo>
                  <a:close/>
                  <a:moveTo>
                    <a:pt x="10507" y="0"/>
                  </a:moveTo>
                  <a:cubicBezTo>
                    <a:pt x="10138" y="0"/>
                    <a:pt x="9769" y="65"/>
                    <a:pt x="9447" y="165"/>
                  </a:cubicBezTo>
                  <a:cubicBezTo>
                    <a:pt x="8316" y="505"/>
                    <a:pt x="7308" y="1419"/>
                    <a:pt x="6107" y="1419"/>
                  </a:cubicBezTo>
                  <a:lnTo>
                    <a:pt x="6031" y="1419"/>
                  </a:lnTo>
                  <a:cubicBezTo>
                    <a:pt x="5081" y="1390"/>
                    <a:pt x="4143" y="1014"/>
                    <a:pt x="3200" y="1014"/>
                  </a:cubicBezTo>
                  <a:cubicBezTo>
                    <a:pt x="2977" y="1014"/>
                    <a:pt x="2755" y="1033"/>
                    <a:pt x="2532" y="1085"/>
                  </a:cubicBezTo>
                  <a:cubicBezTo>
                    <a:pt x="687" y="1495"/>
                    <a:pt x="0" y="3616"/>
                    <a:pt x="568" y="5257"/>
                  </a:cubicBezTo>
                  <a:cubicBezTo>
                    <a:pt x="868" y="6123"/>
                    <a:pt x="1466" y="6874"/>
                    <a:pt x="2198" y="7431"/>
                  </a:cubicBezTo>
                  <a:cubicBezTo>
                    <a:pt x="3183" y="8186"/>
                    <a:pt x="4419" y="8603"/>
                    <a:pt x="5661" y="8673"/>
                  </a:cubicBezTo>
                  <a:cubicBezTo>
                    <a:pt x="5801" y="8684"/>
                    <a:pt x="5942" y="8684"/>
                    <a:pt x="6083" y="8684"/>
                  </a:cubicBezTo>
                  <a:cubicBezTo>
                    <a:pt x="7185" y="8684"/>
                    <a:pt x="8281" y="8438"/>
                    <a:pt x="9300" y="8011"/>
                  </a:cubicBezTo>
                  <a:cubicBezTo>
                    <a:pt x="10103" y="7677"/>
                    <a:pt x="10858" y="7226"/>
                    <a:pt x="11480" y="6623"/>
                  </a:cubicBezTo>
                  <a:cubicBezTo>
                    <a:pt x="12259" y="5866"/>
                    <a:pt x="12757" y="4887"/>
                    <a:pt x="12886" y="3803"/>
                  </a:cubicBezTo>
                  <a:cubicBezTo>
                    <a:pt x="13014" y="2678"/>
                    <a:pt x="12746" y="955"/>
                    <a:pt x="11708" y="305"/>
                  </a:cubicBezTo>
                  <a:cubicBezTo>
                    <a:pt x="11356" y="89"/>
                    <a:pt x="10934" y="6"/>
                    <a:pt x="10507" y="0"/>
                  </a:cubicBezTo>
                  <a:close/>
                </a:path>
              </a:pathLst>
            </a:custGeom>
            <a:solidFill>
              <a:srgbClr val="B3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21;p30">
              <a:extLst>
                <a:ext uri="{FF2B5EF4-FFF2-40B4-BE49-F238E27FC236}">
                  <a16:creationId xmlns:a16="http://schemas.microsoft.com/office/drawing/2014/main" id="{4CDC94BE-F823-82BE-FC60-EEC23DAF0405}"/>
                </a:ext>
              </a:extLst>
            </p:cNvPr>
            <p:cNvSpPr/>
            <p:nvPr/>
          </p:nvSpPr>
          <p:spPr>
            <a:xfrm>
              <a:off x="4192383" y="2988403"/>
              <a:ext cx="107072" cy="136808"/>
            </a:xfrm>
            <a:custGeom>
              <a:avLst/>
              <a:gdLst/>
              <a:ahLst/>
              <a:cxnLst/>
              <a:rect l="l" t="t" r="r" b="b"/>
              <a:pathLst>
                <a:path w="5257" h="6717" extrusionOk="0">
                  <a:moveTo>
                    <a:pt x="2456" y="1"/>
                  </a:moveTo>
                  <a:cubicBezTo>
                    <a:pt x="1383" y="1"/>
                    <a:pt x="299" y="417"/>
                    <a:pt x="206" y="2047"/>
                  </a:cubicBezTo>
                  <a:cubicBezTo>
                    <a:pt x="1" y="5815"/>
                    <a:pt x="5256" y="6716"/>
                    <a:pt x="5256" y="6716"/>
                  </a:cubicBezTo>
                  <a:lnTo>
                    <a:pt x="4618" y="430"/>
                  </a:lnTo>
                  <a:cubicBezTo>
                    <a:pt x="4618" y="430"/>
                    <a:pt x="3546" y="1"/>
                    <a:pt x="2456" y="1"/>
                  </a:cubicBezTo>
                  <a:close/>
                </a:path>
              </a:pathLst>
            </a:custGeom>
            <a:solidFill>
              <a:srgbClr val="8840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22;p30">
              <a:extLst>
                <a:ext uri="{FF2B5EF4-FFF2-40B4-BE49-F238E27FC236}">
                  <a16:creationId xmlns:a16="http://schemas.microsoft.com/office/drawing/2014/main" id="{6BE61738-4CB5-AFEF-9A08-6D424924E4A1}"/>
                </a:ext>
              </a:extLst>
            </p:cNvPr>
            <p:cNvSpPr/>
            <p:nvPr/>
          </p:nvSpPr>
          <p:spPr>
            <a:xfrm>
              <a:off x="4323896" y="2970989"/>
              <a:ext cx="113304" cy="146483"/>
            </a:xfrm>
            <a:custGeom>
              <a:avLst/>
              <a:gdLst/>
              <a:ahLst/>
              <a:cxnLst/>
              <a:rect l="l" t="t" r="r" b="b"/>
              <a:pathLst>
                <a:path w="5563" h="7192" extrusionOk="0">
                  <a:moveTo>
                    <a:pt x="2690" y="1"/>
                  </a:moveTo>
                  <a:cubicBezTo>
                    <a:pt x="1401" y="1"/>
                    <a:pt x="0" y="898"/>
                    <a:pt x="0" y="898"/>
                  </a:cubicBezTo>
                  <a:lnTo>
                    <a:pt x="581" y="7191"/>
                  </a:lnTo>
                  <a:cubicBezTo>
                    <a:pt x="581" y="7191"/>
                    <a:pt x="5562" y="5298"/>
                    <a:pt x="4635" y="1642"/>
                  </a:cubicBezTo>
                  <a:cubicBezTo>
                    <a:pt x="4319" y="382"/>
                    <a:pt x="3529" y="1"/>
                    <a:pt x="2690" y="1"/>
                  </a:cubicBezTo>
                  <a:close/>
                </a:path>
              </a:pathLst>
            </a:custGeom>
            <a:solidFill>
              <a:srgbClr val="8840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23;p30">
              <a:extLst>
                <a:ext uri="{FF2B5EF4-FFF2-40B4-BE49-F238E27FC236}">
                  <a16:creationId xmlns:a16="http://schemas.microsoft.com/office/drawing/2014/main" id="{B2EBBF36-C8E5-3887-9918-95B6D01AC544}"/>
                </a:ext>
              </a:extLst>
            </p:cNvPr>
            <p:cNvSpPr/>
            <p:nvPr/>
          </p:nvSpPr>
          <p:spPr>
            <a:xfrm>
              <a:off x="4251225" y="2999931"/>
              <a:ext cx="27944" cy="9858"/>
            </a:xfrm>
            <a:custGeom>
              <a:avLst/>
              <a:gdLst/>
              <a:ahLst/>
              <a:cxnLst/>
              <a:rect l="l" t="t" r="r" b="b"/>
              <a:pathLst>
                <a:path w="1372" h="484" extrusionOk="0">
                  <a:moveTo>
                    <a:pt x="269" y="1"/>
                  </a:moveTo>
                  <a:cubicBezTo>
                    <a:pt x="198" y="1"/>
                    <a:pt x="145" y="22"/>
                    <a:pt x="123" y="75"/>
                  </a:cubicBezTo>
                  <a:cubicBezTo>
                    <a:pt x="0" y="373"/>
                    <a:pt x="1371" y="484"/>
                    <a:pt x="1371" y="484"/>
                  </a:cubicBezTo>
                  <a:cubicBezTo>
                    <a:pt x="1371" y="484"/>
                    <a:pt x="608" y="1"/>
                    <a:pt x="269" y="1"/>
                  </a:cubicBezTo>
                  <a:close/>
                </a:path>
              </a:pathLst>
            </a:custGeom>
            <a:solidFill>
              <a:srgbClr val="FDE7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24;p30">
              <a:extLst>
                <a:ext uri="{FF2B5EF4-FFF2-40B4-BE49-F238E27FC236}">
                  <a16:creationId xmlns:a16="http://schemas.microsoft.com/office/drawing/2014/main" id="{5EB152B5-3877-1848-DB8E-589445B7D044}"/>
                </a:ext>
              </a:extLst>
            </p:cNvPr>
            <p:cNvSpPr/>
            <p:nvPr/>
          </p:nvSpPr>
          <p:spPr>
            <a:xfrm>
              <a:off x="4256928" y="3023761"/>
              <a:ext cx="27028" cy="5907"/>
            </a:xfrm>
            <a:custGeom>
              <a:avLst/>
              <a:gdLst/>
              <a:ahLst/>
              <a:cxnLst/>
              <a:rect l="l" t="t" r="r" b="b"/>
              <a:pathLst>
                <a:path w="1327" h="290" extrusionOk="0">
                  <a:moveTo>
                    <a:pt x="353" y="1"/>
                  </a:moveTo>
                  <a:cubicBezTo>
                    <a:pt x="165" y="1"/>
                    <a:pt x="22" y="36"/>
                    <a:pt x="13" y="141"/>
                  </a:cubicBezTo>
                  <a:cubicBezTo>
                    <a:pt x="1" y="253"/>
                    <a:pt x="150" y="290"/>
                    <a:pt x="351" y="290"/>
                  </a:cubicBezTo>
                  <a:cubicBezTo>
                    <a:pt x="741" y="290"/>
                    <a:pt x="1326" y="152"/>
                    <a:pt x="1326" y="152"/>
                  </a:cubicBezTo>
                  <a:cubicBezTo>
                    <a:pt x="1326" y="152"/>
                    <a:pt x="743" y="1"/>
                    <a:pt x="353" y="1"/>
                  </a:cubicBezTo>
                  <a:close/>
                </a:path>
              </a:pathLst>
            </a:custGeom>
            <a:solidFill>
              <a:srgbClr val="FDE7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25;p30">
              <a:extLst>
                <a:ext uri="{FF2B5EF4-FFF2-40B4-BE49-F238E27FC236}">
                  <a16:creationId xmlns:a16="http://schemas.microsoft.com/office/drawing/2014/main" id="{C28DC3CB-25E2-D920-F5F7-2B96795028A6}"/>
                </a:ext>
              </a:extLst>
            </p:cNvPr>
            <p:cNvSpPr/>
            <p:nvPr/>
          </p:nvSpPr>
          <p:spPr>
            <a:xfrm>
              <a:off x="4257233" y="3054862"/>
              <a:ext cx="26946" cy="5866"/>
            </a:xfrm>
            <a:custGeom>
              <a:avLst/>
              <a:gdLst/>
              <a:ahLst/>
              <a:cxnLst/>
              <a:rect l="l" t="t" r="r" b="b"/>
              <a:pathLst>
                <a:path w="1323" h="288" extrusionOk="0">
                  <a:moveTo>
                    <a:pt x="359" y="1"/>
                  </a:moveTo>
                  <a:cubicBezTo>
                    <a:pt x="168" y="1"/>
                    <a:pt x="22" y="36"/>
                    <a:pt x="10" y="143"/>
                  </a:cubicBezTo>
                  <a:cubicBezTo>
                    <a:pt x="0" y="251"/>
                    <a:pt x="146" y="287"/>
                    <a:pt x="344" y="287"/>
                  </a:cubicBezTo>
                  <a:cubicBezTo>
                    <a:pt x="733" y="287"/>
                    <a:pt x="1322" y="148"/>
                    <a:pt x="1322" y="148"/>
                  </a:cubicBezTo>
                  <a:cubicBezTo>
                    <a:pt x="1322" y="148"/>
                    <a:pt x="748" y="1"/>
                    <a:pt x="359" y="1"/>
                  </a:cubicBezTo>
                  <a:close/>
                </a:path>
              </a:pathLst>
            </a:custGeom>
            <a:solidFill>
              <a:srgbClr val="FDE7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26;p30">
              <a:extLst>
                <a:ext uri="{FF2B5EF4-FFF2-40B4-BE49-F238E27FC236}">
                  <a16:creationId xmlns:a16="http://schemas.microsoft.com/office/drawing/2014/main" id="{4DC45F59-E154-18F5-3138-0999F846D7E3}"/>
                </a:ext>
              </a:extLst>
            </p:cNvPr>
            <p:cNvSpPr/>
            <p:nvPr/>
          </p:nvSpPr>
          <p:spPr>
            <a:xfrm>
              <a:off x="4257722" y="3069670"/>
              <a:ext cx="26804" cy="7699"/>
            </a:xfrm>
            <a:custGeom>
              <a:avLst/>
              <a:gdLst/>
              <a:ahLst/>
              <a:cxnLst/>
              <a:rect l="l" t="t" r="r" b="b"/>
              <a:pathLst>
                <a:path w="1316" h="378" extrusionOk="0">
                  <a:moveTo>
                    <a:pt x="1175" y="0"/>
                  </a:moveTo>
                  <a:cubicBezTo>
                    <a:pt x="836" y="0"/>
                    <a:pt x="0" y="26"/>
                    <a:pt x="33" y="283"/>
                  </a:cubicBezTo>
                  <a:cubicBezTo>
                    <a:pt x="41" y="351"/>
                    <a:pt x="103" y="378"/>
                    <a:pt x="196" y="378"/>
                  </a:cubicBezTo>
                  <a:cubicBezTo>
                    <a:pt x="542" y="378"/>
                    <a:pt x="1315" y="2"/>
                    <a:pt x="1315" y="2"/>
                  </a:cubicBezTo>
                  <a:cubicBezTo>
                    <a:pt x="1315" y="2"/>
                    <a:pt x="1261" y="0"/>
                    <a:pt x="1175" y="0"/>
                  </a:cubicBezTo>
                  <a:close/>
                </a:path>
              </a:pathLst>
            </a:custGeom>
            <a:solidFill>
              <a:srgbClr val="FDE7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27;p30">
              <a:extLst>
                <a:ext uri="{FF2B5EF4-FFF2-40B4-BE49-F238E27FC236}">
                  <a16:creationId xmlns:a16="http://schemas.microsoft.com/office/drawing/2014/main" id="{3374E689-731C-3D12-3FB0-060322428A98}"/>
                </a:ext>
              </a:extLst>
            </p:cNvPr>
            <p:cNvSpPr/>
            <p:nvPr/>
          </p:nvSpPr>
          <p:spPr>
            <a:xfrm>
              <a:off x="4265543" y="3105028"/>
              <a:ext cx="26865" cy="9552"/>
            </a:xfrm>
            <a:custGeom>
              <a:avLst/>
              <a:gdLst/>
              <a:ahLst/>
              <a:cxnLst/>
              <a:rect l="l" t="t" r="r" b="b"/>
              <a:pathLst>
                <a:path w="1319" h="469" extrusionOk="0">
                  <a:moveTo>
                    <a:pt x="1318" y="0"/>
                  </a:moveTo>
                  <a:cubicBezTo>
                    <a:pt x="1318" y="0"/>
                    <a:pt x="0" y="70"/>
                    <a:pt x="65" y="387"/>
                  </a:cubicBezTo>
                  <a:cubicBezTo>
                    <a:pt x="78" y="445"/>
                    <a:pt x="128" y="469"/>
                    <a:pt x="202" y="469"/>
                  </a:cubicBezTo>
                  <a:cubicBezTo>
                    <a:pt x="530" y="469"/>
                    <a:pt x="1318" y="0"/>
                    <a:pt x="1318" y="0"/>
                  </a:cubicBezTo>
                  <a:close/>
                </a:path>
              </a:pathLst>
            </a:custGeom>
            <a:solidFill>
              <a:srgbClr val="FDE7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28;p30">
              <a:extLst>
                <a:ext uri="{FF2B5EF4-FFF2-40B4-BE49-F238E27FC236}">
                  <a16:creationId xmlns:a16="http://schemas.microsoft.com/office/drawing/2014/main" id="{389B6EC2-1A7D-7C13-4C76-056834CE1EC9}"/>
                </a:ext>
              </a:extLst>
            </p:cNvPr>
            <p:cNvSpPr/>
            <p:nvPr/>
          </p:nvSpPr>
          <p:spPr>
            <a:xfrm>
              <a:off x="4341066" y="2984513"/>
              <a:ext cx="27618" cy="12506"/>
            </a:xfrm>
            <a:custGeom>
              <a:avLst/>
              <a:gdLst/>
              <a:ahLst/>
              <a:cxnLst/>
              <a:rect l="l" t="t" r="r" b="b"/>
              <a:pathLst>
                <a:path w="1356" h="614" extrusionOk="0">
                  <a:moveTo>
                    <a:pt x="1072" y="0"/>
                  </a:moveTo>
                  <a:cubicBezTo>
                    <a:pt x="753" y="0"/>
                    <a:pt x="1" y="614"/>
                    <a:pt x="1" y="614"/>
                  </a:cubicBezTo>
                  <a:cubicBezTo>
                    <a:pt x="1" y="614"/>
                    <a:pt x="1355" y="340"/>
                    <a:pt x="1191" y="58"/>
                  </a:cubicBezTo>
                  <a:cubicBezTo>
                    <a:pt x="1167" y="18"/>
                    <a:pt x="1126" y="0"/>
                    <a:pt x="1072" y="0"/>
                  </a:cubicBezTo>
                  <a:close/>
                </a:path>
              </a:pathLst>
            </a:custGeom>
            <a:solidFill>
              <a:srgbClr val="FDE7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29;p30">
              <a:extLst>
                <a:ext uri="{FF2B5EF4-FFF2-40B4-BE49-F238E27FC236}">
                  <a16:creationId xmlns:a16="http://schemas.microsoft.com/office/drawing/2014/main" id="{7C7A60D8-65A2-4DBD-7154-693C5C4C9FB1}"/>
                </a:ext>
              </a:extLst>
            </p:cNvPr>
            <p:cNvSpPr/>
            <p:nvPr/>
          </p:nvSpPr>
          <p:spPr>
            <a:xfrm>
              <a:off x="4338459" y="3008913"/>
              <a:ext cx="27272" cy="6355"/>
            </a:xfrm>
            <a:custGeom>
              <a:avLst/>
              <a:gdLst/>
              <a:ahLst/>
              <a:cxnLst/>
              <a:rect l="l" t="t" r="r" b="b"/>
              <a:pathLst>
                <a:path w="1339" h="312" extrusionOk="0">
                  <a:moveTo>
                    <a:pt x="1078" y="1"/>
                  </a:moveTo>
                  <a:cubicBezTo>
                    <a:pt x="705" y="1"/>
                    <a:pt x="1" y="278"/>
                    <a:pt x="1" y="278"/>
                  </a:cubicBezTo>
                  <a:cubicBezTo>
                    <a:pt x="1" y="278"/>
                    <a:pt x="317" y="312"/>
                    <a:pt x="638" y="312"/>
                  </a:cubicBezTo>
                  <a:cubicBezTo>
                    <a:pt x="986" y="312"/>
                    <a:pt x="1338" y="272"/>
                    <a:pt x="1302" y="108"/>
                  </a:cubicBezTo>
                  <a:cubicBezTo>
                    <a:pt x="1286" y="30"/>
                    <a:pt x="1199" y="1"/>
                    <a:pt x="1078" y="1"/>
                  </a:cubicBezTo>
                  <a:close/>
                </a:path>
              </a:pathLst>
            </a:custGeom>
            <a:solidFill>
              <a:srgbClr val="FDE7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30;p30">
              <a:extLst>
                <a:ext uri="{FF2B5EF4-FFF2-40B4-BE49-F238E27FC236}">
                  <a16:creationId xmlns:a16="http://schemas.microsoft.com/office/drawing/2014/main" id="{B722EEC9-90A4-8467-E73E-6C99E95EDB16}"/>
                </a:ext>
              </a:extLst>
            </p:cNvPr>
            <p:cNvSpPr/>
            <p:nvPr/>
          </p:nvSpPr>
          <p:spPr>
            <a:xfrm>
              <a:off x="4341942" y="3039831"/>
              <a:ext cx="27252" cy="6334"/>
            </a:xfrm>
            <a:custGeom>
              <a:avLst/>
              <a:gdLst/>
              <a:ahLst/>
              <a:cxnLst/>
              <a:rect l="l" t="t" r="r" b="b"/>
              <a:pathLst>
                <a:path w="1338" h="311" extrusionOk="0">
                  <a:moveTo>
                    <a:pt x="1075" y="0"/>
                  </a:moveTo>
                  <a:cubicBezTo>
                    <a:pt x="701" y="0"/>
                    <a:pt x="0" y="277"/>
                    <a:pt x="0" y="277"/>
                  </a:cubicBezTo>
                  <a:cubicBezTo>
                    <a:pt x="0" y="277"/>
                    <a:pt x="316" y="311"/>
                    <a:pt x="637" y="311"/>
                  </a:cubicBezTo>
                  <a:cubicBezTo>
                    <a:pt x="985" y="311"/>
                    <a:pt x="1337" y="272"/>
                    <a:pt x="1301" y="107"/>
                  </a:cubicBezTo>
                  <a:cubicBezTo>
                    <a:pt x="1284" y="29"/>
                    <a:pt x="1197" y="0"/>
                    <a:pt x="1075" y="0"/>
                  </a:cubicBezTo>
                  <a:close/>
                </a:path>
              </a:pathLst>
            </a:custGeom>
            <a:solidFill>
              <a:srgbClr val="FDE7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31;p30">
              <a:extLst>
                <a:ext uri="{FF2B5EF4-FFF2-40B4-BE49-F238E27FC236}">
                  <a16:creationId xmlns:a16="http://schemas.microsoft.com/office/drawing/2014/main" id="{050ADD96-7C43-E1A0-4AA1-9DBE234A9236}"/>
                </a:ext>
              </a:extLst>
            </p:cNvPr>
            <p:cNvSpPr/>
            <p:nvPr/>
          </p:nvSpPr>
          <p:spPr>
            <a:xfrm>
              <a:off x="4343001" y="3055881"/>
              <a:ext cx="26681" cy="6192"/>
            </a:xfrm>
            <a:custGeom>
              <a:avLst/>
              <a:gdLst/>
              <a:ahLst/>
              <a:cxnLst/>
              <a:rect l="l" t="t" r="r" b="b"/>
              <a:pathLst>
                <a:path w="1310" h="304" extrusionOk="0">
                  <a:moveTo>
                    <a:pt x="762" y="0"/>
                  </a:moveTo>
                  <a:cubicBezTo>
                    <a:pt x="403" y="0"/>
                    <a:pt x="0" y="63"/>
                    <a:pt x="0" y="63"/>
                  </a:cubicBezTo>
                  <a:cubicBezTo>
                    <a:pt x="0" y="63"/>
                    <a:pt x="705" y="304"/>
                    <a:pt x="1079" y="304"/>
                  </a:cubicBezTo>
                  <a:cubicBezTo>
                    <a:pt x="1215" y="304"/>
                    <a:pt x="1307" y="272"/>
                    <a:pt x="1307" y="187"/>
                  </a:cubicBezTo>
                  <a:cubicBezTo>
                    <a:pt x="1309" y="41"/>
                    <a:pt x="1050" y="0"/>
                    <a:pt x="762" y="0"/>
                  </a:cubicBezTo>
                  <a:close/>
                </a:path>
              </a:pathLst>
            </a:custGeom>
            <a:solidFill>
              <a:srgbClr val="FDE7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32;p30">
              <a:extLst>
                <a:ext uri="{FF2B5EF4-FFF2-40B4-BE49-F238E27FC236}">
                  <a16:creationId xmlns:a16="http://schemas.microsoft.com/office/drawing/2014/main" id="{FF413516-65F3-F065-8662-93B3947BB6C3}"/>
                </a:ext>
              </a:extLst>
            </p:cNvPr>
            <p:cNvSpPr/>
            <p:nvPr/>
          </p:nvSpPr>
          <p:spPr>
            <a:xfrm>
              <a:off x="4339416" y="3092950"/>
              <a:ext cx="26661" cy="6986"/>
            </a:xfrm>
            <a:custGeom>
              <a:avLst/>
              <a:gdLst/>
              <a:ahLst/>
              <a:cxnLst/>
              <a:rect l="l" t="t" r="r" b="b"/>
              <a:pathLst>
                <a:path w="1309" h="343" extrusionOk="0">
                  <a:moveTo>
                    <a:pt x="405" y="1"/>
                  </a:moveTo>
                  <a:cubicBezTo>
                    <a:pt x="180" y="1"/>
                    <a:pt x="0" y="14"/>
                    <a:pt x="0" y="14"/>
                  </a:cubicBezTo>
                  <a:cubicBezTo>
                    <a:pt x="0" y="14"/>
                    <a:pt x="754" y="343"/>
                    <a:pt x="1109" y="343"/>
                  </a:cubicBezTo>
                  <a:cubicBezTo>
                    <a:pt x="1213" y="343"/>
                    <a:pt x="1283" y="314"/>
                    <a:pt x="1290" y="241"/>
                  </a:cubicBezTo>
                  <a:cubicBezTo>
                    <a:pt x="1309" y="38"/>
                    <a:pt x="790" y="1"/>
                    <a:pt x="405" y="1"/>
                  </a:cubicBezTo>
                  <a:close/>
                </a:path>
              </a:pathLst>
            </a:custGeom>
            <a:solidFill>
              <a:srgbClr val="FDE7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3;p30">
              <a:extLst>
                <a:ext uri="{FF2B5EF4-FFF2-40B4-BE49-F238E27FC236}">
                  <a16:creationId xmlns:a16="http://schemas.microsoft.com/office/drawing/2014/main" id="{B5E0BD12-750E-381A-4B53-16A95410DD99}"/>
                </a:ext>
              </a:extLst>
            </p:cNvPr>
            <p:cNvSpPr/>
            <p:nvPr/>
          </p:nvSpPr>
          <p:spPr>
            <a:xfrm>
              <a:off x="4257559" y="2960255"/>
              <a:ext cx="83079" cy="44971"/>
            </a:xfrm>
            <a:custGeom>
              <a:avLst/>
              <a:gdLst/>
              <a:ahLst/>
              <a:cxnLst/>
              <a:rect l="l" t="t" r="r" b="b"/>
              <a:pathLst>
                <a:path w="4079" h="2208" extrusionOk="0">
                  <a:moveTo>
                    <a:pt x="4078" y="0"/>
                  </a:moveTo>
                  <a:lnTo>
                    <a:pt x="4078" y="0"/>
                  </a:lnTo>
                  <a:cubicBezTo>
                    <a:pt x="4038" y="6"/>
                    <a:pt x="4002" y="12"/>
                    <a:pt x="3960" y="12"/>
                  </a:cubicBezTo>
                  <a:cubicBezTo>
                    <a:pt x="3228" y="391"/>
                    <a:pt x="2489" y="752"/>
                    <a:pt x="1677" y="752"/>
                  </a:cubicBezTo>
                  <a:cubicBezTo>
                    <a:pt x="1645" y="752"/>
                    <a:pt x="1614" y="751"/>
                    <a:pt x="1582" y="750"/>
                  </a:cubicBezTo>
                  <a:cubicBezTo>
                    <a:pt x="1049" y="733"/>
                    <a:pt x="527" y="622"/>
                    <a:pt x="0" y="517"/>
                  </a:cubicBezTo>
                  <a:lnTo>
                    <a:pt x="0" y="517"/>
                  </a:lnTo>
                  <a:cubicBezTo>
                    <a:pt x="52" y="750"/>
                    <a:pt x="228" y="955"/>
                    <a:pt x="457" y="1044"/>
                  </a:cubicBezTo>
                  <a:cubicBezTo>
                    <a:pt x="538" y="1073"/>
                    <a:pt x="625" y="1087"/>
                    <a:pt x="711" y="1087"/>
                  </a:cubicBezTo>
                  <a:cubicBezTo>
                    <a:pt x="886" y="1087"/>
                    <a:pt x="1062" y="1029"/>
                    <a:pt x="1195" y="915"/>
                  </a:cubicBezTo>
                  <a:lnTo>
                    <a:pt x="1195" y="915"/>
                  </a:lnTo>
                  <a:cubicBezTo>
                    <a:pt x="1183" y="1009"/>
                    <a:pt x="1177" y="1109"/>
                    <a:pt x="1190" y="1207"/>
                  </a:cubicBezTo>
                  <a:cubicBezTo>
                    <a:pt x="1212" y="1396"/>
                    <a:pt x="1283" y="1577"/>
                    <a:pt x="1401" y="1723"/>
                  </a:cubicBezTo>
                  <a:cubicBezTo>
                    <a:pt x="1486" y="1830"/>
                    <a:pt x="1622" y="1923"/>
                    <a:pt x="1751" y="1923"/>
                  </a:cubicBezTo>
                  <a:cubicBezTo>
                    <a:pt x="1798" y="1923"/>
                    <a:pt x="1844" y="1910"/>
                    <a:pt x="1886" y="1882"/>
                  </a:cubicBezTo>
                  <a:cubicBezTo>
                    <a:pt x="1951" y="1840"/>
                    <a:pt x="1991" y="1764"/>
                    <a:pt x="2021" y="1688"/>
                  </a:cubicBezTo>
                  <a:cubicBezTo>
                    <a:pt x="2080" y="1536"/>
                    <a:pt x="2121" y="1377"/>
                    <a:pt x="2139" y="1220"/>
                  </a:cubicBezTo>
                  <a:cubicBezTo>
                    <a:pt x="2145" y="1149"/>
                    <a:pt x="2150" y="1085"/>
                    <a:pt x="2150" y="1014"/>
                  </a:cubicBezTo>
                  <a:cubicBezTo>
                    <a:pt x="2162" y="1085"/>
                    <a:pt x="2174" y="1149"/>
                    <a:pt x="2185" y="1214"/>
                  </a:cubicBezTo>
                  <a:cubicBezTo>
                    <a:pt x="2267" y="1588"/>
                    <a:pt x="2396" y="1964"/>
                    <a:pt x="2718" y="2151"/>
                  </a:cubicBezTo>
                  <a:cubicBezTo>
                    <a:pt x="2777" y="2182"/>
                    <a:pt x="2850" y="2207"/>
                    <a:pt x="2917" y="2207"/>
                  </a:cubicBezTo>
                  <a:cubicBezTo>
                    <a:pt x="2965" y="2207"/>
                    <a:pt x="3010" y="2195"/>
                    <a:pt x="3046" y="2163"/>
                  </a:cubicBezTo>
                  <a:cubicBezTo>
                    <a:pt x="3111" y="2116"/>
                    <a:pt x="3135" y="2034"/>
                    <a:pt x="3146" y="1952"/>
                  </a:cubicBezTo>
                  <a:cubicBezTo>
                    <a:pt x="3205" y="1618"/>
                    <a:pt x="3135" y="1272"/>
                    <a:pt x="2965" y="979"/>
                  </a:cubicBezTo>
                  <a:cubicBezTo>
                    <a:pt x="2941" y="938"/>
                    <a:pt x="2918" y="898"/>
                    <a:pt x="2889" y="863"/>
                  </a:cubicBezTo>
                  <a:lnTo>
                    <a:pt x="2889" y="863"/>
                  </a:lnTo>
                  <a:cubicBezTo>
                    <a:pt x="2941" y="898"/>
                    <a:pt x="3005" y="920"/>
                    <a:pt x="3064" y="933"/>
                  </a:cubicBezTo>
                  <a:cubicBezTo>
                    <a:pt x="3116" y="946"/>
                    <a:pt x="3169" y="953"/>
                    <a:pt x="3222" y="953"/>
                  </a:cubicBezTo>
                  <a:cubicBezTo>
                    <a:pt x="3394" y="953"/>
                    <a:pt x="3569" y="886"/>
                    <a:pt x="3703" y="774"/>
                  </a:cubicBezTo>
                  <a:cubicBezTo>
                    <a:pt x="3784" y="698"/>
                    <a:pt x="3855" y="616"/>
                    <a:pt x="3908" y="522"/>
                  </a:cubicBezTo>
                  <a:cubicBezTo>
                    <a:pt x="4002" y="363"/>
                    <a:pt x="4054" y="182"/>
                    <a:pt x="4078" y="0"/>
                  </a:cubicBezTo>
                  <a:close/>
                </a:path>
              </a:pathLst>
            </a:custGeom>
            <a:solidFill>
              <a:srgbClr val="8EB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34;p30">
              <a:extLst>
                <a:ext uri="{FF2B5EF4-FFF2-40B4-BE49-F238E27FC236}">
                  <a16:creationId xmlns:a16="http://schemas.microsoft.com/office/drawing/2014/main" id="{1D3EEA0A-9E2E-1744-CB76-37A1E101B378}"/>
                </a:ext>
              </a:extLst>
            </p:cNvPr>
            <p:cNvSpPr/>
            <p:nvPr/>
          </p:nvSpPr>
          <p:spPr>
            <a:xfrm>
              <a:off x="4425224" y="2974940"/>
              <a:ext cx="175242" cy="216466"/>
            </a:xfrm>
            <a:custGeom>
              <a:avLst/>
              <a:gdLst/>
              <a:ahLst/>
              <a:cxnLst/>
              <a:rect l="l" t="t" r="r" b="b"/>
              <a:pathLst>
                <a:path w="8604" h="10628" extrusionOk="0">
                  <a:moveTo>
                    <a:pt x="4536" y="1"/>
                  </a:moveTo>
                  <a:lnTo>
                    <a:pt x="4144" y="615"/>
                  </a:lnTo>
                  <a:lnTo>
                    <a:pt x="328" y="6651"/>
                  </a:lnTo>
                  <a:lnTo>
                    <a:pt x="271" y="6739"/>
                  </a:lnTo>
                  <a:lnTo>
                    <a:pt x="1" y="7160"/>
                  </a:lnTo>
                  <a:cubicBezTo>
                    <a:pt x="165" y="7255"/>
                    <a:pt x="317" y="7360"/>
                    <a:pt x="463" y="7483"/>
                  </a:cubicBezTo>
                  <a:cubicBezTo>
                    <a:pt x="868" y="7823"/>
                    <a:pt x="1213" y="8239"/>
                    <a:pt x="1559" y="8650"/>
                  </a:cubicBezTo>
                  <a:cubicBezTo>
                    <a:pt x="2104" y="9305"/>
                    <a:pt x="2649" y="9956"/>
                    <a:pt x="3422" y="10337"/>
                  </a:cubicBezTo>
                  <a:cubicBezTo>
                    <a:pt x="3834" y="10535"/>
                    <a:pt x="4285" y="10628"/>
                    <a:pt x="4740" y="10628"/>
                  </a:cubicBezTo>
                  <a:cubicBezTo>
                    <a:pt x="5523" y="10628"/>
                    <a:pt x="6317" y="10353"/>
                    <a:pt x="6932" y="9868"/>
                  </a:cubicBezTo>
                  <a:cubicBezTo>
                    <a:pt x="7911" y="9094"/>
                    <a:pt x="8455" y="7852"/>
                    <a:pt x="8533" y="6616"/>
                  </a:cubicBezTo>
                  <a:cubicBezTo>
                    <a:pt x="8603" y="5373"/>
                    <a:pt x="8239" y="4131"/>
                    <a:pt x="7636" y="3036"/>
                  </a:cubicBezTo>
                  <a:cubicBezTo>
                    <a:pt x="7079" y="2027"/>
                    <a:pt x="6311" y="1113"/>
                    <a:pt x="5350" y="469"/>
                  </a:cubicBezTo>
                  <a:cubicBezTo>
                    <a:pt x="5093" y="293"/>
                    <a:pt x="4817" y="135"/>
                    <a:pt x="4536" y="1"/>
                  </a:cubicBezTo>
                  <a:close/>
                </a:path>
              </a:pathLst>
            </a:custGeom>
            <a:solidFill>
              <a:srgbClr val="F77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35;p30">
              <a:extLst>
                <a:ext uri="{FF2B5EF4-FFF2-40B4-BE49-F238E27FC236}">
                  <a16:creationId xmlns:a16="http://schemas.microsoft.com/office/drawing/2014/main" id="{932570FB-5B9C-F4BF-2746-0DE4B5B56D5E}"/>
                </a:ext>
              </a:extLst>
            </p:cNvPr>
            <p:cNvSpPr/>
            <p:nvPr/>
          </p:nvSpPr>
          <p:spPr>
            <a:xfrm>
              <a:off x="4430724" y="2987466"/>
              <a:ext cx="161962" cy="185589"/>
            </a:xfrm>
            <a:custGeom>
              <a:avLst/>
              <a:gdLst/>
              <a:ahLst/>
              <a:cxnLst/>
              <a:rect l="l" t="t" r="r" b="b"/>
              <a:pathLst>
                <a:path w="7952" h="9112" extrusionOk="0">
                  <a:moveTo>
                    <a:pt x="4401" y="815"/>
                  </a:moveTo>
                  <a:cubicBezTo>
                    <a:pt x="4401" y="815"/>
                    <a:pt x="7952" y="4793"/>
                    <a:pt x="5443" y="7613"/>
                  </a:cubicBezTo>
                  <a:cubicBezTo>
                    <a:pt x="4923" y="8198"/>
                    <a:pt x="4395" y="8427"/>
                    <a:pt x="3896" y="8427"/>
                  </a:cubicBezTo>
                  <a:cubicBezTo>
                    <a:pt x="2303" y="8427"/>
                    <a:pt x="985" y="6142"/>
                    <a:pt x="985" y="6142"/>
                  </a:cubicBezTo>
                  <a:lnTo>
                    <a:pt x="4401" y="815"/>
                  </a:lnTo>
                  <a:close/>
                  <a:moveTo>
                    <a:pt x="3874" y="0"/>
                  </a:moveTo>
                  <a:lnTo>
                    <a:pt x="58" y="6036"/>
                  </a:lnTo>
                  <a:lnTo>
                    <a:pt x="1" y="6124"/>
                  </a:lnTo>
                  <a:cubicBezTo>
                    <a:pt x="6" y="6124"/>
                    <a:pt x="6" y="6124"/>
                    <a:pt x="12" y="6129"/>
                  </a:cubicBezTo>
                  <a:cubicBezTo>
                    <a:pt x="23" y="6136"/>
                    <a:pt x="41" y="6142"/>
                    <a:pt x="53" y="6153"/>
                  </a:cubicBezTo>
                  <a:cubicBezTo>
                    <a:pt x="182" y="6223"/>
                    <a:pt x="310" y="6312"/>
                    <a:pt x="428" y="6410"/>
                  </a:cubicBezTo>
                  <a:cubicBezTo>
                    <a:pt x="550" y="6523"/>
                    <a:pt x="674" y="6634"/>
                    <a:pt x="785" y="6756"/>
                  </a:cubicBezTo>
                  <a:cubicBezTo>
                    <a:pt x="1483" y="7483"/>
                    <a:pt x="2021" y="8398"/>
                    <a:pt x="2954" y="8849"/>
                  </a:cubicBezTo>
                  <a:cubicBezTo>
                    <a:pt x="3328" y="9030"/>
                    <a:pt x="3709" y="9112"/>
                    <a:pt x="4085" y="9112"/>
                  </a:cubicBezTo>
                  <a:cubicBezTo>
                    <a:pt x="5408" y="9112"/>
                    <a:pt x="6633" y="8081"/>
                    <a:pt x="7084" y="6804"/>
                  </a:cubicBezTo>
                  <a:cubicBezTo>
                    <a:pt x="7389" y="5937"/>
                    <a:pt x="7395" y="4976"/>
                    <a:pt x="7166" y="4090"/>
                  </a:cubicBezTo>
                  <a:cubicBezTo>
                    <a:pt x="6862" y="2883"/>
                    <a:pt x="6153" y="1788"/>
                    <a:pt x="5226" y="961"/>
                  </a:cubicBezTo>
                  <a:cubicBezTo>
                    <a:pt x="4817" y="587"/>
                    <a:pt x="4360" y="270"/>
                    <a:pt x="3874" y="0"/>
                  </a:cubicBezTo>
                  <a:close/>
                </a:path>
              </a:pathLst>
            </a:custGeom>
            <a:solidFill>
              <a:srgbClr val="B3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36;p30">
              <a:extLst>
                <a:ext uri="{FF2B5EF4-FFF2-40B4-BE49-F238E27FC236}">
                  <a16:creationId xmlns:a16="http://schemas.microsoft.com/office/drawing/2014/main" id="{2EB2E2F0-13B9-9488-C737-F0D5DF0B963B}"/>
                </a:ext>
              </a:extLst>
            </p:cNvPr>
            <p:cNvSpPr/>
            <p:nvPr/>
          </p:nvSpPr>
          <p:spPr>
            <a:xfrm>
              <a:off x="4450786" y="3004046"/>
              <a:ext cx="141900" cy="155078"/>
            </a:xfrm>
            <a:custGeom>
              <a:avLst/>
              <a:gdLst/>
              <a:ahLst/>
              <a:cxnLst/>
              <a:rect l="l" t="t" r="r" b="b"/>
              <a:pathLst>
                <a:path w="6967" h="7614" extrusionOk="0">
                  <a:moveTo>
                    <a:pt x="3416" y="1"/>
                  </a:moveTo>
                  <a:lnTo>
                    <a:pt x="0" y="5328"/>
                  </a:lnTo>
                  <a:cubicBezTo>
                    <a:pt x="0" y="5328"/>
                    <a:pt x="1318" y="7613"/>
                    <a:pt x="2911" y="7613"/>
                  </a:cubicBezTo>
                  <a:cubicBezTo>
                    <a:pt x="3410" y="7613"/>
                    <a:pt x="3938" y="7384"/>
                    <a:pt x="4458" y="6799"/>
                  </a:cubicBezTo>
                  <a:cubicBezTo>
                    <a:pt x="6967" y="3979"/>
                    <a:pt x="3416" y="1"/>
                    <a:pt x="3416" y="1"/>
                  </a:cubicBezTo>
                  <a:close/>
                </a:path>
              </a:pathLst>
            </a:custGeom>
            <a:solidFill>
              <a:srgbClr val="8840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37;p30">
              <a:extLst>
                <a:ext uri="{FF2B5EF4-FFF2-40B4-BE49-F238E27FC236}">
                  <a16:creationId xmlns:a16="http://schemas.microsoft.com/office/drawing/2014/main" id="{656ED6DD-41C6-1D2D-0557-B21AE68E4F18}"/>
                </a:ext>
              </a:extLst>
            </p:cNvPr>
            <p:cNvSpPr/>
            <p:nvPr/>
          </p:nvSpPr>
          <p:spPr>
            <a:xfrm>
              <a:off x="4464391" y="3107044"/>
              <a:ext cx="20408" cy="22628"/>
            </a:xfrm>
            <a:custGeom>
              <a:avLst/>
              <a:gdLst/>
              <a:ahLst/>
              <a:cxnLst/>
              <a:rect l="l" t="t" r="r" b="b"/>
              <a:pathLst>
                <a:path w="1002" h="1111" extrusionOk="0">
                  <a:moveTo>
                    <a:pt x="0" y="1"/>
                  </a:moveTo>
                  <a:cubicBezTo>
                    <a:pt x="0" y="1"/>
                    <a:pt x="383" y="1110"/>
                    <a:pt x="667" y="1110"/>
                  </a:cubicBezTo>
                  <a:cubicBezTo>
                    <a:pt x="685" y="1110"/>
                    <a:pt x="703" y="1106"/>
                    <a:pt x="720" y="1096"/>
                  </a:cubicBezTo>
                  <a:cubicBezTo>
                    <a:pt x="1001" y="94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DE7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38;p30">
              <a:extLst>
                <a:ext uri="{FF2B5EF4-FFF2-40B4-BE49-F238E27FC236}">
                  <a16:creationId xmlns:a16="http://schemas.microsoft.com/office/drawing/2014/main" id="{40C86BF6-4FDD-BFBA-F8BC-29129D4965D8}"/>
                </a:ext>
              </a:extLst>
            </p:cNvPr>
            <p:cNvSpPr/>
            <p:nvPr/>
          </p:nvSpPr>
          <p:spPr>
            <a:xfrm>
              <a:off x="4471275" y="3090811"/>
              <a:ext cx="25358" cy="17435"/>
            </a:xfrm>
            <a:custGeom>
              <a:avLst/>
              <a:gdLst/>
              <a:ahLst/>
              <a:cxnLst/>
              <a:rect l="l" t="t" r="r" b="b"/>
              <a:pathLst>
                <a:path w="1245" h="856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647" y="855"/>
                    <a:pt x="938" y="855"/>
                  </a:cubicBezTo>
                  <a:cubicBezTo>
                    <a:pt x="971" y="855"/>
                    <a:pt x="998" y="845"/>
                    <a:pt x="1021" y="822"/>
                  </a:cubicBezTo>
                  <a:cubicBezTo>
                    <a:pt x="1244" y="587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FDE7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39;p30">
              <a:extLst>
                <a:ext uri="{FF2B5EF4-FFF2-40B4-BE49-F238E27FC236}">
                  <a16:creationId xmlns:a16="http://schemas.microsoft.com/office/drawing/2014/main" id="{6291F334-57A3-ABF6-4DDD-7DEE714C91D5}"/>
                </a:ext>
              </a:extLst>
            </p:cNvPr>
            <p:cNvSpPr/>
            <p:nvPr/>
          </p:nvSpPr>
          <p:spPr>
            <a:xfrm>
              <a:off x="4490278" y="3066228"/>
              <a:ext cx="25419" cy="17557"/>
            </a:xfrm>
            <a:custGeom>
              <a:avLst/>
              <a:gdLst/>
              <a:ahLst/>
              <a:cxnLst/>
              <a:rect l="l" t="t" r="r" b="b"/>
              <a:pathLst>
                <a:path w="1248" h="862" extrusionOk="0">
                  <a:moveTo>
                    <a:pt x="0" y="1"/>
                  </a:moveTo>
                  <a:cubicBezTo>
                    <a:pt x="0" y="1"/>
                    <a:pt x="646" y="861"/>
                    <a:pt x="942" y="861"/>
                  </a:cubicBezTo>
                  <a:cubicBezTo>
                    <a:pt x="975" y="861"/>
                    <a:pt x="1003" y="851"/>
                    <a:pt x="1026" y="828"/>
                  </a:cubicBezTo>
                  <a:cubicBezTo>
                    <a:pt x="1248" y="593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DE7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40;p30">
              <a:extLst>
                <a:ext uri="{FF2B5EF4-FFF2-40B4-BE49-F238E27FC236}">
                  <a16:creationId xmlns:a16="http://schemas.microsoft.com/office/drawing/2014/main" id="{64B6FACC-E08C-B066-2D76-426CB67AB2D5}"/>
                </a:ext>
              </a:extLst>
            </p:cNvPr>
            <p:cNvSpPr/>
            <p:nvPr/>
          </p:nvSpPr>
          <p:spPr>
            <a:xfrm>
              <a:off x="4497427" y="3056920"/>
              <a:ext cx="27476" cy="12872"/>
            </a:xfrm>
            <a:custGeom>
              <a:avLst/>
              <a:gdLst/>
              <a:ahLst/>
              <a:cxnLst/>
              <a:rect l="l" t="t" r="r" b="b"/>
              <a:pathLst>
                <a:path w="1349" h="632" extrusionOk="0">
                  <a:moveTo>
                    <a:pt x="1" y="1"/>
                  </a:moveTo>
                  <a:cubicBezTo>
                    <a:pt x="1" y="1"/>
                    <a:pt x="744" y="631"/>
                    <a:pt x="1061" y="631"/>
                  </a:cubicBezTo>
                  <a:cubicBezTo>
                    <a:pt x="1113" y="631"/>
                    <a:pt x="1154" y="614"/>
                    <a:pt x="1178" y="575"/>
                  </a:cubicBezTo>
                  <a:cubicBezTo>
                    <a:pt x="1348" y="300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DE7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41;p30">
              <a:extLst>
                <a:ext uri="{FF2B5EF4-FFF2-40B4-BE49-F238E27FC236}">
                  <a16:creationId xmlns:a16="http://schemas.microsoft.com/office/drawing/2014/main" id="{505A3D45-65EF-2B9D-B74F-607F52B9E056}"/>
                </a:ext>
              </a:extLst>
            </p:cNvPr>
            <p:cNvSpPr/>
            <p:nvPr/>
          </p:nvSpPr>
          <p:spPr>
            <a:xfrm>
              <a:off x="4513192" y="3024209"/>
              <a:ext cx="27822" cy="11121"/>
            </a:xfrm>
            <a:custGeom>
              <a:avLst/>
              <a:gdLst/>
              <a:ahLst/>
              <a:cxnLst/>
              <a:rect l="l" t="t" r="r" b="b"/>
              <a:pathLst>
                <a:path w="1366" h="546" extrusionOk="0">
                  <a:moveTo>
                    <a:pt x="0" y="1"/>
                  </a:moveTo>
                  <a:cubicBezTo>
                    <a:pt x="0" y="1"/>
                    <a:pt x="765" y="546"/>
                    <a:pt x="1094" y="546"/>
                  </a:cubicBezTo>
                  <a:cubicBezTo>
                    <a:pt x="1156" y="546"/>
                    <a:pt x="1202" y="527"/>
                    <a:pt x="1225" y="482"/>
                  </a:cubicBezTo>
                  <a:cubicBezTo>
                    <a:pt x="1366" y="189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DE7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42;p30">
              <a:extLst>
                <a:ext uri="{FF2B5EF4-FFF2-40B4-BE49-F238E27FC236}">
                  <a16:creationId xmlns:a16="http://schemas.microsoft.com/office/drawing/2014/main" id="{E8D6B709-2B3A-0C38-BF3A-A8AEEDECBB98}"/>
                </a:ext>
              </a:extLst>
            </p:cNvPr>
            <p:cNvSpPr/>
            <p:nvPr/>
          </p:nvSpPr>
          <p:spPr>
            <a:xfrm>
              <a:off x="4425224" y="3105455"/>
              <a:ext cx="33912" cy="45664"/>
            </a:xfrm>
            <a:custGeom>
              <a:avLst/>
              <a:gdLst/>
              <a:ahLst/>
              <a:cxnLst/>
              <a:rect l="l" t="t" r="r" b="b"/>
              <a:pathLst>
                <a:path w="1665" h="2242" extrusionOk="0">
                  <a:moveTo>
                    <a:pt x="902" y="1"/>
                  </a:moveTo>
                  <a:cubicBezTo>
                    <a:pt x="835" y="1"/>
                    <a:pt x="765" y="32"/>
                    <a:pt x="704" y="68"/>
                  </a:cubicBezTo>
                  <a:cubicBezTo>
                    <a:pt x="563" y="144"/>
                    <a:pt x="434" y="243"/>
                    <a:pt x="323" y="360"/>
                  </a:cubicBezTo>
                  <a:cubicBezTo>
                    <a:pt x="276" y="407"/>
                    <a:pt x="228" y="460"/>
                    <a:pt x="188" y="512"/>
                  </a:cubicBezTo>
                  <a:cubicBezTo>
                    <a:pt x="223" y="454"/>
                    <a:pt x="252" y="395"/>
                    <a:pt x="282" y="336"/>
                  </a:cubicBezTo>
                  <a:cubicBezTo>
                    <a:pt x="293" y="301"/>
                    <a:pt x="311" y="273"/>
                    <a:pt x="328" y="243"/>
                  </a:cubicBezTo>
                  <a:lnTo>
                    <a:pt x="328" y="243"/>
                  </a:lnTo>
                  <a:lnTo>
                    <a:pt x="271" y="331"/>
                  </a:lnTo>
                  <a:lnTo>
                    <a:pt x="1" y="752"/>
                  </a:lnTo>
                  <a:cubicBezTo>
                    <a:pt x="165" y="847"/>
                    <a:pt x="317" y="952"/>
                    <a:pt x="463" y="1075"/>
                  </a:cubicBezTo>
                  <a:cubicBezTo>
                    <a:pt x="868" y="1415"/>
                    <a:pt x="1213" y="1831"/>
                    <a:pt x="1559" y="2242"/>
                  </a:cubicBezTo>
                  <a:cubicBezTo>
                    <a:pt x="1664" y="2024"/>
                    <a:pt x="1653" y="1755"/>
                    <a:pt x="1529" y="1544"/>
                  </a:cubicBezTo>
                  <a:cubicBezTo>
                    <a:pt x="1401" y="1330"/>
                    <a:pt x="1152" y="1186"/>
                    <a:pt x="900" y="1186"/>
                  </a:cubicBezTo>
                  <a:cubicBezTo>
                    <a:pt x="889" y="1186"/>
                    <a:pt x="879" y="1187"/>
                    <a:pt x="868" y="1187"/>
                  </a:cubicBezTo>
                  <a:cubicBezTo>
                    <a:pt x="944" y="1117"/>
                    <a:pt x="1002" y="1046"/>
                    <a:pt x="1055" y="963"/>
                  </a:cubicBezTo>
                  <a:cubicBezTo>
                    <a:pt x="1161" y="800"/>
                    <a:pt x="1213" y="612"/>
                    <a:pt x="1213" y="419"/>
                  </a:cubicBezTo>
                  <a:cubicBezTo>
                    <a:pt x="1213" y="238"/>
                    <a:pt x="1120" y="14"/>
                    <a:pt x="932" y="3"/>
                  </a:cubicBezTo>
                  <a:cubicBezTo>
                    <a:pt x="922" y="1"/>
                    <a:pt x="912" y="1"/>
                    <a:pt x="902" y="1"/>
                  </a:cubicBezTo>
                  <a:close/>
                </a:path>
              </a:pathLst>
            </a:custGeom>
            <a:solidFill>
              <a:srgbClr val="8EB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43;p30">
              <a:extLst>
                <a:ext uri="{FF2B5EF4-FFF2-40B4-BE49-F238E27FC236}">
                  <a16:creationId xmlns:a16="http://schemas.microsoft.com/office/drawing/2014/main" id="{5A3174B8-FDFA-99BB-B0D6-CB1484B07915}"/>
                </a:ext>
              </a:extLst>
            </p:cNvPr>
            <p:cNvSpPr/>
            <p:nvPr/>
          </p:nvSpPr>
          <p:spPr>
            <a:xfrm>
              <a:off x="4054190" y="3085434"/>
              <a:ext cx="145118" cy="185629"/>
            </a:xfrm>
            <a:custGeom>
              <a:avLst/>
              <a:gdLst/>
              <a:ahLst/>
              <a:cxnLst/>
              <a:rect l="l" t="t" r="r" b="b"/>
              <a:pathLst>
                <a:path w="7125" h="9114" extrusionOk="0">
                  <a:moveTo>
                    <a:pt x="2573" y="0"/>
                  </a:moveTo>
                  <a:cubicBezTo>
                    <a:pt x="2489" y="0"/>
                    <a:pt x="2404" y="15"/>
                    <a:pt x="2321" y="48"/>
                  </a:cubicBezTo>
                  <a:cubicBezTo>
                    <a:pt x="2267" y="72"/>
                    <a:pt x="2215" y="101"/>
                    <a:pt x="2167" y="142"/>
                  </a:cubicBezTo>
                  <a:cubicBezTo>
                    <a:pt x="2139" y="166"/>
                    <a:pt x="2110" y="189"/>
                    <a:pt x="2080" y="212"/>
                  </a:cubicBezTo>
                  <a:cubicBezTo>
                    <a:pt x="1823" y="470"/>
                    <a:pt x="1629" y="921"/>
                    <a:pt x="1582" y="1226"/>
                  </a:cubicBezTo>
                  <a:cubicBezTo>
                    <a:pt x="1488" y="1806"/>
                    <a:pt x="1541" y="2351"/>
                    <a:pt x="1710" y="2866"/>
                  </a:cubicBezTo>
                  <a:cubicBezTo>
                    <a:pt x="1729" y="2914"/>
                    <a:pt x="1745" y="2960"/>
                    <a:pt x="1764" y="3007"/>
                  </a:cubicBezTo>
                  <a:cubicBezTo>
                    <a:pt x="1899" y="3358"/>
                    <a:pt x="2086" y="3699"/>
                    <a:pt x="2321" y="4033"/>
                  </a:cubicBezTo>
                  <a:cubicBezTo>
                    <a:pt x="1799" y="3845"/>
                    <a:pt x="1248" y="3739"/>
                    <a:pt x="691" y="3723"/>
                  </a:cubicBezTo>
                  <a:cubicBezTo>
                    <a:pt x="661" y="3721"/>
                    <a:pt x="630" y="3720"/>
                    <a:pt x="601" y="3720"/>
                  </a:cubicBezTo>
                  <a:cubicBezTo>
                    <a:pt x="520" y="3720"/>
                    <a:pt x="440" y="3728"/>
                    <a:pt x="363" y="3758"/>
                  </a:cubicBezTo>
                  <a:cubicBezTo>
                    <a:pt x="0" y="3910"/>
                    <a:pt x="11" y="4431"/>
                    <a:pt x="163" y="4789"/>
                  </a:cubicBezTo>
                  <a:cubicBezTo>
                    <a:pt x="258" y="5011"/>
                    <a:pt x="374" y="5210"/>
                    <a:pt x="515" y="5405"/>
                  </a:cubicBezTo>
                  <a:cubicBezTo>
                    <a:pt x="544" y="5440"/>
                    <a:pt x="574" y="5481"/>
                    <a:pt x="603" y="5516"/>
                  </a:cubicBezTo>
                  <a:cubicBezTo>
                    <a:pt x="879" y="5867"/>
                    <a:pt x="1225" y="6165"/>
                    <a:pt x="1594" y="6424"/>
                  </a:cubicBezTo>
                  <a:cubicBezTo>
                    <a:pt x="2197" y="6839"/>
                    <a:pt x="2865" y="7150"/>
                    <a:pt x="3510" y="7501"/>
                  </a:cubicBezTo>
                  <a:cubicBezTo>
                    <a:pt x="3598" y="7549"/>
                    <a:pt x="3692" y="7601"/>
                    <a:pt x="3779" y="7648"/>
                  </a:cubicBezTo>
                  <a:cubicBezTo>
                    <a:pt x="3855" y="7690"/>
                    <a:pt x="3925" y="7731"/>
                    <a:pt x="3996" y="7777"/>
                  </a:cubicBezTo>
                  <a:cubicBezTo>
                    <a:pt x="4647" y="8153"/>
                    <a:pt x="5274" y="8569"/>
                    <a:pt x="5872" y="9019"/>
                  </a:cubicBezTo>
                  <a:cubicBezTo>
                    <a:pt x="5912" y="9054"/>
                    <a:pt x="5953" y="9083"/>
                    <a:pt x="5994" y="9113"/>
                  </a:cubicBezTo>
                  <a:cubicBezTo>
                    <a:pt x="5994" y="9089"/>
                    <a:pt x="6000" y="9072"/>
                    <a:pt x="6007" y="9048"/>
                  </a:cubicBezTo>
                  <a:cubicBezTo>
                    <a:pt x="6288" y="7139"/>
                    <a:pt x="7125" y="5240"/>
                    <a:pt x="7002" y="3312"/>
                  </a:cubicBezTo>
                  <a:cubicBezTo>
                    <a:pt x="6991" y="3077"/>
                    <a:pt x="6943" y="2825"/>
                    <a:pt x="6856" y="2603"/>
                  </a:cubicBezTo>
                  <a:cubicBezTo>
                    <a:pt x="6843" y="2568"/>
                    <a:pt x="6826" y="2527"/>
                    <a:pt x="6803" y="2492"/>
                  </a:cubicBezTo>
                  <a:cubicBezTo>
                    <a:pt x="6703" y="2287"/>
                    <a:pt x="6551" y="2122"/>
                    <a:pt x="6329" y="2041"/>
                  </a:cubicBezTo>
                  <a:cubicBezTo>
                    <a:pt x="6250" y="2011"/>
                    <a:pt x="6166" y="1998"/>
                    <a:pt x="6082" y="1998"/>
                  </a:cubicBezTo>
                  <a:cubicBezTo>
                    <a:pt x="5878" y="1998"/>
                    <a:pt x="5669" y="2078"/>
                    <a:pt x="5507" y="2211"/>
                  </a:cubicBezTo>
                  <a:cubicBezTo>
                    <a:pt x="5285" y="2398"/>
                    <a:pt x="5092" y="2655"/>
                    <a:pt x="5050" y="2944"/>
                  </a:cubicBezTo>
                  <a:cubicBezTo>
                    <a:pt x="4922" y="2603"/>
                    <a:pt x="4776" y="2276"/>
                    <a:pt x="4600" y="1959"/>
                  </a:cubicBezTo>
                  <a:cubicBezTo>
                    <a:pt x="4571" y="1917"/>
                    <a:pt x="4547" y="1870"/>
                    <a:pt x="4523" y="1830"/>
                  </a:cubicBezTo>
                  <a:cubicBezTo>
                    <a:pt x="4254" y="1373"/>
                    <a:pt x="3938" y="951"/>
                    <a:pt x="3574" y="564"/>
                  </a:cubicBezTo>
                  <a:cubicBezTo>
                    <a:pt x="3307" y="278"/>
                    <a:pt x="2940" y="0"/>
                    <a:pt x="2573" y="0"/>
                  </a:cubicBezTo>
                  <a:close/>
                </a:path>
              </a:pathLst>
            </a:custGeom>
            <a:solidFill>
              <a:srgbClr val="BEC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44;p30">
              <a:extLst>
                <a:ext uri="{FF2B5EF4-FFF2-40B4-BE49-F238E27FC236}">
                  <a16:creationId xmlns:a16="http://schemas.microsoft.com/office/drawing/2014/main" id="{D78EE92D-3808-DDC0-30B7-C6375D99E87C}"/>
                </a:ext>
              </a:extLst>
            </p:cNvPr>
            <p:cNvSpPr/>
            <p:nvPr/>
          </p:nvSpPr>
          <p:spPr>
            <a:xfrm>
              <a:off x="4096554" y="3088326"/>
              <a:ext cx="81266" cy="185059"/>
            </a:xfrm>
            <a:custGeom>
              <a:avLst/>
              <a:gdLst/>
              <a:ahLst/>
              <a:cxnLst/>
              <a:rect l="l" t="t" r="r" b="b"/>
              <a:pathLst>
                <a:path w="3990" h="9086" extrusionOk="0">
                  <a:moveTo>
                    <a:pt x="87" y="0"/>
                  </a:moveTo>
                  <a:cubicBezTo>
                    <a:pt x="59" y="24"/>
                    <a:pt x="30" y="47"/>
                    <a:pt x="0" y="70"/>
                  </a:cubicBezTo>
                  <a:cubicBezTo>
                    <a:pt x="340" y="1260"/>
                    <a:pt x="738" y="2426"/>
                    <a:pt x="1195" y="3575"/>
                  </a:cubicBezTo>
                  <a:cubicBezTo>
                    <a:pt x="1212" y="3627"/>
                    <a:pt x="1231" y="3673"/>
                    <a:pt x="1255" y="3721"/>
                  </a:cubicBezTo>
                  <a:cubicBezTo>
                    <a:pt x="1423" y="4149"/>
                    <a:pt x="1599" y="4571"/>
                    <a:pt x="1788" y="4987"/>
                  </a:cubicBezTo>
                  <a:cubicBezTo>
                    <a:pt x="1793" y="4998"/>
                    <a:pt x="1793" y="5009"/>
                    <a:pt x="1799" y="5016"/>
                  </a:cubicBezTo>
                  <a:cubicBezTo>
                    <a:pt x="1939" y="5326"/>
                    <a:pt x="2080" y="5637"/>
                    <a:pt x="2226" y="5942"/>
                  </a:cubicBezTo>
                  <a:cubicBezTo>
                    <a:pt x="2245" y="5977"/>
                    <a:pt x="2261" y="6018"/>
                    <a:pt x="2280" y="6053"/>
                  </a:cubicBezTo>
                  <a:cubicBezTo>
                    <a:pt x="2537" y="6586"/>
                    <a:pt x="2807" y="7119"/>
                    <a:pt x="3094" y="7641"/>
                  </a:cubicBezTo>
                  <a:cubicBezTo>
                    <a:pt x="3111" y="7676"/>
                    <a:pt x="3129" y="7711"/>
                    <a:pt x="3153" y="7746"/>
                  </a:cubicBezTo>
                  <a:cubicBezTo>
                    <a:pt x="3357" y="8127"/>
                    <a:pt x="3568" y="8503"/>
                    <a:pt x="3792" y="8877"/>
                  </a:cubicBezTo>
                  <a:cubicBezTo>
                    <a:pt x="3827" y="8941"/>
                    <a:pt x="3862" y="9001"/>
                    <a:pt x="3897" y="9060"/>
                  </a:cubicBezTo>
                  <a:cubicBezTo>
                    <a:pt x="3908" y="9075"/>
                    <a:pt x="3925" y="9085"/>
                    <a:pt x="3942" y="9085"/>
                  </a:cubicBezTo>
                  <a:cubicBezTo>
                    <a:pt x="3951" y="9085"/>
                    <a:pt x="3959" y="9083"/>
                    <a:pt x="3967" y="9077"/>
                  </a:cubicBezTo>
                  <a:cubicBezTo>
                    <a:pt x="3979" y="9071"/>
                    <a:pt x="3984" y="9060"/>
                    <a:pt x="3990" y="9047"/>
                  </a:cubicBezTo>
                  <a:cubicBezTo>
                    <a:pt x="3990" y="9036"/>
                    <a:pt x="3990" y="9024"/>
                    <a:pt x="3984" y="9012"/>
                  </a:cubicBezTo>
                  <a:cubicBezTo>
                    <a:pt x="3967" y="8977"/>
                    <a:pt x="3943" y="8941"/>
                    <a:pt x="3927" y="8906"/>
                  </a:cubicBezTo>
                  <a:cubicBezTo>
                    <a:pt x="3440" y="8098"/>
                    <a:pt x="2989" y="7267"/>
                    <a:pt x="2572" y="6416"/>
                  </a:cubicBezTo>
                  <a:cubicBezTo>
                    <a:pt x="2548" y="6381"/>
                    <a:pt x="2531" y="6345"/>
                    <a:pt x="2513" y="6310"/>
                  </a:cubicBezTo>
                  <a:cubicBezTo>
                    <a:pt x="2297" y="5872"/>
                    <a:pt x="2086" y="5420"/>
                    <a:pt x="1887" y="4969"/>
                  </a:cubicBezTo>
                  <a:cubicBezTo>
                    <a:pt x="1863" y="4917"/>
                    <a:pt x="1840" y="4863"/>
                    <a:pt x="1817" y="4811"/>
                  </a:cubicBezTo>
                  <a:cubicBezTo>
                    <a:pt x="1131" y="3252"/>
                    <a:pt x="551" y="1641"/>
                    <a:pt x="87" y="0"/>
                  </a:cubicBezTo>
                  <a:close/>
                </a:path>
              </a:pathLst>
            </a:custGeom>
            <a:solidFill>
              <a:srgbClr val="3B1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45;p30">
              <a:extLst>
                <a:ext uri="{FF2B5EF4-FFF2-40B4-BE49-F238E27FC236}">
                  <a16:creationId xmlns:a16="http://schemas.microsoft.com/office/drawing/2014/main" id="{B3BFC7F1-E77E-F17B-DB6A-17E684477E42}"/>
                </a:ext>
              </a:extLst>
            </p:cNvPr>
            <p:cNvSpPr/>
            <p:nvPr/>
          </p:nvSpPr>
          <p:spPr>
            <a:xfrm>
              <a:off x="4089018" y="3143807"/>
              <a:ext cx="34869" cy="20551"/>
            </a:xfrm>
            <a:custGeom>
              <a:avLst/>
              <a:gdLst/>
              <a:ahLst/>
              <a:cxnLst/>
              <a:rect l="l" t="t" r="r" b="b"/>
              <a:pathLst>
                <a:path w="1712" h="1009" extrusionOk="0">
                  <a:moveTo>
                    <a:pt x="0" y="0"/>
                  </a:moveTo>
                  <a:cubicBezTo>
                    <a:pt x="19" y="48"/>
                    <a:pt x="35" y="94"/>
                    <a:pt x="54" y="141"/>
                  </a:cubicBezTo>
                  <a:lnTo>
                    <a:pt x="1625" y="997"/>
                  </a:lnTo>
                  <a:lnTo>
                    <a:pt x="1636" y="1003"/>
                  </a:lnTo>
                  <a:cubicBezTo>
                    <a:pt x="1644" y="1007"/>
                    <a:pt x="1652" y="1008"/>
                    <a:pt x="1660" y="1008"/>
                  </a:cubicBezTo>
                  <a:cubicBezTo>
                    <a:pt x="1677" y="1008"/>
                    <a:pt x="1692" y="1001"/>
                    <a:pt x="1700" y="985"/>
                  </a:cubicBezTo>
                  <a:cubicBezTo>
                    <a:pt x="1706" y="979"/>
                    <a:pt x="1706" y="979"/>
                    <a:pt x="1706" y="973"/>
                  </a:cubicBezTo>
                  <a:cubicBezTo>
                    <a:pt x="1712" y="949"/>
                    <a:pt x="1700" y="927"/>
                    <a:pt x="1682" y="914"/>
                  </a:cubicBezTo>
                  <a:lnTo>
                    <a:pt x="1565" y="8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1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46;p30">
              <a:extLst>
                <a:ext uri="{FF2B5EF4-FFF2-40B4-BE49-F238E27FC236}">
                  <a16:creationId xmlns:a16="http://schemas.microsoft.com/office/drawing/2014/main" id="{24AD4DC3-A308-3631-614E-369BDEFFCB01}"/>
                </a:ext>
              </a:extLst>
            </p:cNvPr>
            <p:cNvSpPr/>
            <p:nvPr/>
          </p:nvSpPr>
          <p:spPr>
            <a:xfrm>
              <a:off x="4132951" y="3122686"/>
              <a:ext cx="14950" cy="68190"/>
            </a:xfrm>
            <a:custGeom>
              <a:avLst/>
              <a:gdLst/>
              <a:ahLst/>
              <a:cxnLst/>
              <a:rect l="l" t="t" r="r" b="b"/>
              <a:pathLst>
                <a:path w="734" h="3348" extrusionOk="0">
                  <a:moveTo>
                    <a:pt x="656" y="1"/>
                  </a:moveTo>
                  <a:lnTo>
                    <a:pt x="30" y="3124"/>
                  </a:lnTo>
                  <a:lnTo>
                    <a:pt x="1" y="3287"/>
                  </a:lnTo>
                  <a:lnTo>
                    <a:pt x="1" y="3300"/>
                  </a:lnTo>
                  <a:cubicBezTo>
                    <a:pt x="6" y="3311"/>
                    <a:pt x="6" y="3322"/>
                    <a:pt x="12" y="3329"/>
                  </a:cubicBezTo>
                  <a:cubicBezTo>
                    <a:pt x="17" y="3341"/>
                    <a:pt x="30" y="3341"/>
                    <a:pt x="41" y="3346"/>
                  </a:cubicBezTo>
                  <a:cubicBezTo>
                    <a:pt x="44" y="3347"/>
                    <a:pt x="48" y="3347"/>
                    <a:pt x="51" y="3347"/>
                  </a:cubicBezTo>
                  <a:cubicBezTo>
                    <a:pt x="71" y="3347"/>
                    <a:pt x="88" y="3332"/>
                    <a:pt x="93" y="3311"/>
                  </a:cubicBezTo>
                  <a:lnTo>
                    <a:pt x="100" y="3306"/>
                  </a:lnTo>
                  <a:lnTo>
                    <a:pt x="100" y="3282"/>
                  </a:lnTo>
                  <a:lnTo>
                    <a:pt x="733" y="130"/>
                  </a:lnTo>
                  <a:cubicBezTo>
                    <a:pt x="704" y="88"/>
                    <a:pt x="680" y="41"/>
                    <a:pt x="656" y="1"/>
                  </a:cubicBezTo>
                  <a:close/>
                </a:path>
              </a:pathLst>
            </a:custGeom>
            <a:solidFill>
              <a:srgbClr val="3B1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47;p30">
              <a:extLst>
                <a:ext uri="{FF2B5EF4-FFF2-40B4-BE49-F238E27FC236}">
                  <a16:creationId xmlns:a16="http://schemas.microsoft.com/office/drawing/2014/main" id="{F2ADED88-52DB-BFB0-DEDB-60532D124368}"/>
                </a:ext>
              </a:extLst>
            </p:cNvPr>
            <p:cNvSpPr/>
            <p:nvPr/>
          </p:nvSpPr>
          <p:spPr>
            <a:xfrm>
              <a:off x="4146780" y="3136190"/>
              <a:ext cx="47049" cy="83425"/>
            </a:xfrm>
            <a:custGeom>
              <a:avLst/>
              <a:gdLst/>
              <a:ahLst/>
              <a:cxnLst/>
              <a:rect l="l" t="t" r="r" b="b"/>
              <a:pathLst>
                <a:path w="2310" h="4096" extrusionOk="0">
                  <a:moveTo>
                    <a:pt x="2257" y="0"/>
                  </a:moveTo>
                  <a:cubicBezTo>
                    <a:pt x="1553" y="1336"/>
                    <a:pt x="815" y="2666"/>
                    <a:pt x="47" y="3960"/>
                  </a:cubicBezTo>
                  <a:cubicBezTo>
                    <a:pt x="42" y="3979"/>
                    <a:pt x="30" y="4002"/>
                    <a:pt x="19" y="4019"/>
                  </a:cubicBezTo>
                  <a:cubicBezTo>
                    <a:pt x="1" y="4043"/>
                    <a:pt x="12" y="4073"/>
                    <a:pt x="36" y="4090"/>
                  </a:cubicBezTo>
                  <a:cubicBezTo>
                    <a:pt x="44" y="4093"/>
                    <a:pt x="53" y="4095"/>
                    <a:pt x="61" y="4095"/>
                  </a:cubicBezTo>
                  <a:cubicBezTo>
                    <a:pt x="78" y="4095"/>
                    <a:pt x="93" y="4088"/>
                    <a:pt x="101" y="4073"/>
                  </a:cubicBezTo>
                  <a:lnTo>
                    <a:pt x="106" y="4066"/>
                  </a:lnTo>
                  <a:cubicBezTo>
                    <a:pt x="868" y="2778"/>
                    <a:pt x="1607" y="1447"/>
                    <a:pt x="2310" y="111"/>
                  </a:cubicBezTo>
                  <a:cubicBezTo>
                    <a:pt x="2297" y="76"/>
                    <a:pt x="2280" y="35"/>
                    <a:pt x="2257" y="0"/>
                  </a:cubicBezTo>
                  <a:close/>
                </a:path>
              </a:pathLst>
            </a:custGeom>
            <a:solidFill>
              <a:srgbClr val="3B1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48;p30">
              <a:extLst>
                <a:ext uri="{FF2B5EF4-FFF2-40B4-BE49-F238E27FC236}">
                  <a16:creationId xmlns:a16="http://schemas.microsoft.com/office/drawing/2014/main" id="{D7579357-4AB7-BEEA-1572-36A72BEEA573}"/>
                </a:ext>
              </a:extLst>
            </p:cNvPr>
            <p:cNvSpPr/>
            <p:nvPr/>
          </p:nvSpPr>
          <p:spPr>
            <a:xfrm>
              <a:off x="4064659" y="3195500"/>
              <a:ext cx="79657" cy="16131"/>
            </a:xfrm>
            <a:custGeom>
              <a:avLst/>
              <a:gdLst/>
              <a:ahLst/>
              <a:cxnLst/>
              <a:rect l="l" t="t" r="r" b="b"/>
              <a:pathLst>
                <a:path w="3911" h="792" extrusionOk="0">
                  <a:moveTo>
                    <a:pt x="1" y="1"/>
                  </a:moveTo>
                  <a:lnTo>
                    <a:pt x="1" y="1"/>
                  </a:lnTo>
                  <a:cubicBezTo>
                    <a:pt x="30" y="36"/>
                    <a:pt x="60" y="77"/>
                    <a:pt x="89" y="112"/>
                  </a:cubicBezTo>
                  <a:lnTo>
                    <a:pt x="3846" y="791"/>
                  </a:lnTo>
                  <a:lnTo>
                    <a:pt x="3851" y="791"/>
                  </a:lnTo>
                  <a:cubicBezTo>
                    <a:pt x="3855" y="792"/>
                    <a:pt x="3858" y="792"/>
                    <a:pt x="3861" y="792"/>
                  </a:cubicBezTo>
                  <a:cubicBezTo>
                    <a:pt x="3881" y="792"/>
                    <a:pt x="3899" y="777"/>
                    <a:pt x="3903" y="756"/>
                  </a:cubicBezTo>
                  <a:lnTo>
                    <a:pt x="3903" y="750"/>
                  </a:lnTo>
                  <a:cubicBezTo>
                    <a:pt x="3910" y="726"/>
                    <a:pt x="3898" y="697"/>
                    <a:pt x="3868" y="691"/>
                  </a:cubicBezTo>
                  <a:lnTo>
                    <a:pt x="3792" y="6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B1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49;p30">
              <a:extLst>
                <a:ext uri="{FF2B5EF4-FFF2-40B4-BE49-F238E27FC236}">
                  <a16:creationId xmlns:a16="http://schemas.microsoft.com/office/drawing/2014/main" id="{36EA1EFA-0A62-28A1-9885-3FD2B567CC68}"/>
                </a:ext>
              </a:extLst>
            </p:cNvPr>
            <p:cNvSpPr/>
            <p:nvPr/>
          </p:nvSpPr>
          <p:spPr>
            <a:xfrm>
              <a:off x="4131138" y="3241184"/>
              <a:ext cx="30816" cy="4929"/>
            </a:xfrm>
            <a:custGeom>
              <a:avLst/>
              <a:gdLst/>
              <a:ahLst/>
              <a:cxnLst/>
              <a:rect l="l" t="t" r="r" b="b"/>
              <a:pathLst>
                <a:path w="1513" h="242" extrusionOk="0">
                  <a:moveTo>
                    <a:pt x="1" y="1"/>
                  </a:moveTo>
                  <a:lnTo>
                    <a:pt x="1" y="1"/>
                  </a:lnTo>
                  <a:cubicBezTo>
                    <a:pt x="77" y="43"/>
                    <a:pt x="147" y="84"/>
                    <a:pt x="218" y="130"/>
                  </a:cubicBezTo>
                  <a:cubicBezTo>
                    <a:pt x="634" y="176"/>
                    <a:pt x="1044" y="212"/>
                    <a:pt x="1455" y="241"/>
                  </a:cubicBezTo>
                  <a:lnTo>
                    <a:pt x="1461" y="241"/>
                  </a:lnTo>
                  <a:cubicBezTo>
                    <a:pt x="1483" y="241"/>
                    <a:pt x="1501" y="230"/>
                    <a:pt x="1513" y="206"/>
                  </a:cubicBezTo>
                  <a:lnTo>
                    <a:pt x="1513" y="195"/>
                  </a:lnTo>
                  <a:cubicBezTo>
                    <a:pt x="1513" y="171"/>
                    <a:pt x="1496" y="148"/>
                    <a:pt x="1466" y="141"/>
                  </a:cubicBezTo>
                  <a:cubicBezTo>
                    <a:pt x="1442" y="141"/>
                    <a:pt x="1420" y="141"/>
                    <a:pt x="1396" y="136"/>
                  </a:cubicBezTo>
                  <a:cubicBezTo>
                    <a:pt x="933" y="106"/>
                    <a:pt x="464" y="60"/>
                    <a:pt x="1" y="1"/>
                  </a:cubicBezTo>
                  <a:close/>
                </a:path>
              </a:pathLst>
            </a:custGeom>
            <a:solidFill>
              <a:srgbClr val="3B1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50;p30">
              <a:extLst>
                <a:ext uri="{FF2B5EF4-FFF2-40B4-BE49-F238E27FC236}">
                  <a16:creationId xmlns:a16="http://schemas.microsoft.com/office/drawing/2014/main" id="{F6574B3C-C1A6-B4C0-CAD3-B56BCD6CCB30}"/>
                </a:ext>
              </a:extLst>
            </p:cNvPr>
            <p:cNvSpPr/>
            <p:nvPr/>
          </p:nvSpPr>
          <p:spPr>
            <a:xfrm>
              <a:off x="4322104" y="3278905"/>
              <a:ext cx="453543" cy="453543"/>
            </a:xfrm>
            <a:custGeom>
              <a:avLst/>
              <a:gdLst/>
              <a:ahLst/>
              <a:cxnLst/>
              <a:rect l="l" t="t" r="r" b="b"/>
              <a:pathLst>
                <a:path w="22268" h="22268" extrusionOk="0">
                  <a:moveTo>
                    <a:pt x="11135" y="1"/>
                  </a:moveTo>
                  <a:cubicBezTo>
                    <a:pt x="4982" y="1"/>
                    <a:pt x="1" y="4982"/>
                    <a:pt x="1" y="11135"/>
                  </a:cubicBezTo>
                  <a:cubicBezTo>
                    <a:pt x="1" y="17282"/>
                    <a:pt x="4982" y="22267"/>
                    <a:pt x="11135" y="22267"/>
                  </a:cubicBezTo>
                  <a:cubicBezTo>
                    <a:pt x="17280" y="22267"/>
                    <a:pt x="22267" y="17282"/>
                    <a:pt x="22267" y="11135"/>
                  </a:cubicBezTo>
                  <a:cubicBezTo>
                    <a:pt x="22267" y="4982"/>
                    <a:pt x="17280" y="1"/>
                    <a:pt x="11135" y="1"/>
                  </a:cubicBezTo>
                  <a:close/>
                </a:path>
              </a:pathLst>
            </a:custGeom>
            <a:solidFill>
              <a:srgbClr val="FDE7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51;p30">
              <a:extLst>
                <a:ext uri="{FF2B5EF4-FFF2-40B4-BE49-F238E27FC236}">
                  <a16:creationId xmlns:a16="http://schemas.microsoft.com/office/drawing/2014/main" id="{92D1B828-7553-5B4A-81AF-43A7CB08ACC2}"/>
                </a:ext>
              </a:extLst>
            </p:cNvPr>
            <p:cNvSpPr/>
            <p:nvPr/>
          </p:nvSpPr>
          <p:spPr>
            <a:xfrm>
              <a:off x="4355547" y="3314365"/>
              <a:ext cx="388693" cy="388714"/>
            </a:xfrm>
            <a:custGeom>
              <a:avLst/>
              <a:gdLst/>
              <a:ahLst/>
              <a:cxnLst/>
              <a:rect l="l" t="t" r="r" b="b"/>
              <a:pathLst>
                <a:path w="19084" h="19085" extrusionOk="0">
                  <a:moveTo>
                    <a:pt x="9680" y="3622"/>
                  </a:moveTo>
                  <a:cubicBezTo>
                    <a:pt x="9598" y="3622"/>
                    <a:pt x="9515" y="3622"/>
                    <a:pt x="9434" y="3628"/>
                  </a:cubicBezTo>
                  <a:cubicBezTo>
                    <a:pt x="9293" y="3633"/>
                    <a:pt x="9147" y="3650"/>
                    <a:pt x="9012" y="3674"/>
                  </a:cubicBezTo>
                  <a:cubicBezTo>
                    <a:pt x="9247" y="3674"/>
                    <a:pt x="9480" y="3685"/>
                    <a:pt x="9715" y="3709"/>
                  </a:cubicBezTo>
                  <a:cubicBezTo>
                    <a:pt x="9796" y="3685"/>
                    <a:pt x="9879" y="3663"/>
                    <a:pt x="9967" y="3645"/>
                  </a:cubicBezTo>
                  <a:cubicBezTo>
                    <a:pt x="9978" y="3639"/>
                    <a:pt x="9996" y="3633"/>
                    <a:pt x="10007" y="3633"/>
                  </a:cubicBezTo>
                  <a:cubicBezTo>
                    <a:pt x="9902" y="3622"/>
                    <a:pt x="9791" y="3622"/>
                    <a:pt x="9680" y="3622"/>
                  </a:cubicBezTo>
                  <a:close/>
                  <a:moveTo>
                    <a:pt x="10940" y="3931"/>
                  </a:moveTo>
                  <a:cubicBezTo>
                    <a:pt x="11262" y="4014"/>
                    <a:pt x="11584" y="4120"/>
                    <a:pt x="11895" y="4248"/>
                  </a:cubicBezTo>
                  <a:cubicBezTo>
                    <a:pt x="11713" y="4137"/>
                    <a:pt x="11525" y="4037"/>
                    <a:pt x="11321" y="3950"/>
                  </a:cubicBezTo>
                  <a:cubicBezTo>
                    <a:pt x="11197" y="3938"/>
                    <a:pt x="11068" y="3931"/>
                    <a:pt x="10940" y="3931"/>
                  </a:cubicBezTo>
                  <a:close/>
                  <a:moveTo>
                    <a:pt x="9217" y="4325"/>
                  </a:moveTo>
                  <a:cubicBezTo>
                    <a:pt x="9082" y="4389"/>
                    <a:pt x="8947" y="4459"/>
                    <a:pt x="8818" y="4542"/>
                  </a:cubicBezTo>
                  <a:cubicBezTo>
                    <a:pt x="8947" y="4529"/>
                    <a:pt x="9076" y="4529"/>
                    <a:pt x="9204" y="4529"/>
                  </a:cubicBezTo>
                  <a:cubicBezTo>
                    <a:pt x="9486" y="4529"/>
                    <a:pt x="9767" y="4547"/>
                    <a:pt x="10061" y="4583"/>
                  </a:cubicBezTo>
                  <a:cubicBezTo>
                    <a:pt x="9978" y="4542"/>
                    <a:pt x="9896" y="4507"/>
                    <a:pt x="9809" y="4477"/>
                  </a:cubicBezTo>
                  <a:cubicBezTo>
                    <a:pt x="9615" y="4407"/>
                    <a:pt x="9415" y="4353"/>
                    <a:pt x="9217" y="4325"/>
                  </a:cubicBezTo>
                  <a:close/>
                  <a:moveTo>
                    <a:pt x="10618" y="3263"/>
                  </a:moveTo>
                  <a:cubicBezTo>
                    <a:pt x="10535" y="3263"/>
                    <a:pt x="10453" y="3263"/>
                    <a:pt x="10365" y="3270"/>
                  </a:cubicBezTo>
                  <a:cubicBezTo>
                    <a:pt x="10740" y="3323"/>
                    <a:pt x="11097" y="3422"/>
                    <a:pt x="11443" y="3569"/>
                  </a:cubicBezTo>
                  <a:cubicBezTo>
                    <a:pt x="11995" y="3633"/>
                    <a:pt x="12522" y="3815"/>
                    <a:pt x="12985" y="4096"/>
                  </a:cubicBezTo>
                  <a:cubicBezTo>
                    <a:pt x="13277" y="4277"/>
                    <a:pt x="13547" y="4501"/>
                    <a:pt x="13793" y="4764"/>
                  </a:cubicBezTo>
                  <a:cubicBezTo>
                    <a:pt x="13845" y="4758"/>
                    <a:pt x="13899" y="4758"/>
                    <a:pt x="13951" y="4758"/>
                  </a:cubicBezTo>
                  <a:cubicBezTo>
                    <a:pt x="14045" y="4758"/>
                    <a:pt x="14134" y="4764"/>
                    <a:pt x="14226" y="4782"/>
                  </a:cubicBezTo>
                  <a:cubicBezTo>
                    <a:pt x="13923" y="4471"/>
                    <a:pt x="13582" y="4201"/>
                    <a:pt x="13219" y="3979"/>
                  </a:cubicBezTo>
                  <a:cubicBezTo>
                    <a:pt x="12428" y="3504"/>
                    <a:pt x="11519" y="3263"/>
                    <a:pt x="10618" y="3263"/>
                  </a:cubicBezTo>
                  <a:close/>
                  <a:moveTo>
                    <a:pt x="10547" y="2444"/>
                  </a:moveTo>
                  <a:cubicBezTo>
                    <a:pt x="10154" y="2449"/>
                    <a:pt x="9780" y="2467"/>
                    <a:pt x="9410" y="2503"/>
                  </a:cubicBezTo>
                  <a:cubicBezTo>
                    <a:pt x="9415" y="2508"/>
                    <a:pt x="9415" y="2508"/>
                    <a:pt x="9415" y="2514"/>
                  </a:cubicBezTo>
                  <a:cubicBezTo>
                    <a:pt x="9415" y="2543"/>
                    <a:pt x="9410" y="2573"/>
                    <a:pt x="9404" y="2595"/>
                  </a:cubicBezTo>
                  <a:lnTo>
                    <a:pt x="9650" y="2595"/>
                  </a:lnTo>
                  <a:cubicBezTo>
                    <a:pt x="10605" y="2595"/>
                    <a:pt x="11560" y="2766"/>
                    <a:pt x="12452" y="3123"/>
                  </a:cubicBezTo>
                  <a:cubicBezTo>
                    <a:pt x="13196" y="3422"/>
                    <a:pt x="13817" y="3803"/>
                    <a:pt x="14297" y="4266"/>
                  </a:cubicBezTo>
                  <a:cubicBezTo>
                    <a:pt x="14450" y="4418"/>
                    <a:pt x="14596" y="4583"/>
                    <a:pt x="14731" y="4758"/>
                  </a:cubicBezTo>
                  <a:cubicBezTo>
                    <a:pt x="14748" y="4775"/>
                    <a:pt x="14766" y="4794"/>
                    <a:pt x="14783" y="4817"/>
                  </a:cubicBezTo>
                  <a:cubicBezTo>
                    <a:pt x="14567" y="4272"/>
                    <a:pt x="14204" y="3768"/>
                    <a:pt x="13734" y="3358"/>
                  </a:cubicBezTo>
                  <a:cubicBezTo>
                    <a:pt x="12926" y="2912"/>
                    <a:pt x="11919" y="2614"/>
                    <a:pt x="10688" y="2462"/>
                  </a:cubicBezTo>
                  <a:cubicBezTo>
                    <a:pt x="10646" y="2455"/>
                    <a:pt x="10611" y="2449"/>
                    <a:pt x="10570" y="2444"/>
                  </a:cubicBezTo>
                  <a:close/>
                  <a:moveTo>
                    <a:pt x="12798" y="4448"/>
                  </a:moveTo>
                  <a:lnTo>
                    <a:pt x="12798" y="4448"/>
                  </a:lnTo>
                  <a:cubicBezTo>
                    <a:pt x="12949" y="4599"/>
                    <a:pt x="13090" y="4758"/>
                    <a:pt x="13219" y="4929"/>
                  </a:cubicBezTo>
                  <a:cubicBezTo>
                    <a:pt x="13231" y="4934"/>
                    <a:pt x="13236" y="4940"/>
                    <a:pt x="13248" y="4945"/>
                  </a:cubicBezTo>
                  <a:cubicBezTo>
                    <a:pt x="13283" y="4929"/>
                    <a:pt x="13318" y="4905"/>
                    <a:pt x="13360" y="4888"/>
                  </a:cubicBezTo>
                  <a:cubicBezTo>
                    <a:pt x="13184" y="4723"/>
                    <a:pt x="12996" y="4571"/>
                    <a:pt x="12798" y="4448"/>
                  </a:cubicBezTo>
                  <a:close/>
                  <a:moveTo>
                    <a:pt x="8473" y="4283"/>
                  </a:moveTo>
                  <a:lnTo>
                    <a:pt x="8473" y="4283"/>
                  </a:lnTo>
                  <a:cubicBezTo>
                    <a:pt x="7981" y="4318"/>
                    <a:pt x="7500" y="4466"/>
                    <a:pt x="7078" y="4729"/>
                  </a:cubicBezTo>
                  <a:cubicBezTo>
                    <a:pt x="6978" y="4829"/>
                    <a:pt x="6884" y="4940"/>
                    <a:pt x="6791" y="5051"/>
                  </a:cubicBezTo>
                  <a:cubicBezTo>
                    <a:pt x="7160" y="4869"/>
                    <a:pt x="7559" y="4734"/>
                    <a:pt x="7987" y="4647"/>
                  </a:cubicBezTo>
                  <a:cubicBezTo>
                    <a:pt x="8138" y="4518"/>
                    <a:pt x="8303" y="4396"/>
                    <a:pt x="8473" y="4283"/>
                  </a:cubicBezTo>
                  <a:close/>
                  <a:moveTo>
                    <a:pt x="13647" y="5197"/>
                  </a:moveTo>
                  <a:cubicBezTo>
                    <a:pt x="13641" y="5204"/>
                    <a:pt x="13634" y="5204"/>
                    <a:pt x="13623" y="5210"/>
                  </a:cubicBezTo>
                  <a:cubicBezTo>
                    <a:pt x="13653" y="5227"/>
                    <a:pt x="13676" y="5251"/>
                    <a:pt x="13705" y="5267"/>
                  </a:cubicBezTo>
                  <a:cubicBezTo>
                    <a:pt x="13688" y="5245"/>
                    <a:pt x="13669" y="5221"/>
                    <a:pt x="13647" y="5197"/>
                  </a:cubicBezTo>
                  <a:close/>
                  <a:moveTo>
                    <a:pt x="10031" y="4149"/>
                  </a:moveTo>
                  <a:lnTo>
                    <a:pt x="10031" y="4149"/>
                  </a:lnTo>
                  <a:cubicBezTo>
                    <a:pt x="10412" y="4301"/>
                    <a:pt x="10751" y="4512"/>
                    <a:pt x="11033" y="4764"/>
                  </a:cubicBezTo>
                  <a:cubicBezTo>
                    <a:pt x="11649" y="4923"/>
                    <a:pt x="12217" y="5156"/>
                    <a:pt x="12727" y="5456"/>
                  </a:cubicBezTo>
                  <a:cubicBezTo>
                    <a:pt x="12785" y="5367"/>
                    <a:pt x="12850" y="5286"/>
                    <a:pt x="12920" y="5210"/>
                  </a:cubicBezTo>
                  <a:cubicBezTo>
                    <a:pt x="12826" y="5151"/>
                    <a:pt x="12727" y="5092"/>
                    <a:pt x="12627" y="5040"/>
                  </a:cubicBezTo>
                  <a:cubicBezTo>
                    <a:pt x="11806" y="4577"/>
                    <a:pt x="10922" y="4277"/>
                    <a:pt x="10031" y="4149"/>
                  </a:cubicBezTo>
                  <a:close/>
                  <a:moveTo>
                    <a:pt x="15000" y="4353"/>
                  </a:moveTo>
                  <a:cubicBezTo>
                    <a:pt x="15146" y="4653"/>
                    <a:pt x="15259" y="4964"/>
                    <a:pt x="15329" y="5286"/>
                  </a:cubicBezTo>
                  <a:cubicBezTo>
                    <a:pt x="15340" y="5291"/>
                    <a:pt x="15346" y="5297"/>
                    <a:pt x="15357" y="5303"/>
                  </a:cubicBezTo>
                  <a:cubicBezTo>
                    <a:pt x="15557" y="5456"/>
                    <a:pt x="15733" y="5608"/>
                    <a:pt x="15884" y="5772"/>
                  </a:cubicBezTo>
                  <a:cubicBezTo>
                    <a:pt x="15662" y="5245"/>
                    <a:pt x="15364" y="4764"/>
                    <a:pt x="15000" y="4353"/>
                  </a:cubicBezTo>
                  <a:close/>
                  <a:moveTo>
                    <a:pt x="13149" y="5556"/>
                  </a:moveTo>
                  <a:cubicBezTo>
                    <a:pt x="13120" y="5591"/>
                    <a:pt x="13090" y="5632"/>
                    <a:pt x="13061" y="5672"/>
                  </a:cubicBezTo>
                  <a:cubicBezTo>
                    <a:pt x="13142" y="5725"/>
                    <a:pt x="13219" y="5784"/>
                    <a:pt x="13295" y="5843"/>
                  </a:cubicBezTo>
                  <a:cubicBezTo>
                    <a:pt x="13255" y="5743"/>
                    <a:pt x="13201" y="5649"/>
                    <a:pt x="13149" y="5556"/>
                  </a:cubicBezTo>
                  <a:close/>
                  <a:moveTo>
                    <a:pt x="12106" y="5561"/>
                  </a:moveTo>
                  <a:lnTo>
                    <a:pt x="12106" y="5561"/>
                  </a:lnTo>
                  <a:cubicBezTo>
                    <a:pt x="12241" y="5654"/>
                    <a:pt x="12369" y="5754"/>
                    <a:pt x="12492" y="5860"/>
                  </a:cubicBezTo>
                  <a:cubicBezTo>
                    <a:pt x="12504" y="5837"/>
                    <a:pt x="12516" y="5813"/>
                    <a:pt x="12528" y="5789"/>
                  </a:cubicBezTo>
                  <a:cubicBezTo>
                    <a:pt x="12393" y="5708"/>
                    <a:pt x="12252" y="5632"/>
                    <a:pt x="12106" y="5561"/>
                  </a:cubicBezTo>
                  <a:close/>
                  <a:moveTo>
                    <a:pt x="7411" y="5204"/>
                  </a:moveTo>
                  <a:cubicBezTo>
                    <a:pt x="7037" y="5338"/>
                    <a:pt x="6691" y="5521"/>
                    <a:pt x="6381" y="5743"/>
                  </a:cubicBezTo>
                  <a:cubicBezTo>
                    <a:pt x="6357" y="5760"/>
                    <a:pt x="6328" y="5784"/>
                    <a:pt x="6299" y="5807"/>
                  </a:cubicBezTo>
                  <a:cubicBezTo>
                    <a:pt x="6293" y="5813"/>
                    <a:pt x="6286" y="5824"/>
                    <a:pt x="6281" y="5837"/>
                  </a:cubicBezTo>
                  <a:cubicBezTo>
                    <a:pt x="6240" y="5919"/>
                    <a:pt x="6199" y="6000"/>
                    <a:pt x="6164" y="6089"/>
                  </a:cubicBezTo>
                  <a:cubicBezTo>
                    <a:pt x="6205" y="6076"/>
                    <a:pt x="6240" y="6059"/>
                    <a:pt x="6281" y="6048"/>
                  </a:cubicBezTo>
                  <a:cubicBezTo>
                    <a:pt x="6597" y="5743"/>
                    <a:pt x="6961" y="5485"/>
                    <a:pt x="7354" y="5280"/>
                  </a:cubicBezTo>
                  <a:cubicBezTo>
                    <a:pt x="7359" y="5267"/>
                    <a:pt x="7365" y="5262"/>
                    <a:pt x="7371" y="5256"/>
                  </a:cubicBezTo>
                  <a:cubicBezTo>
                    <a:pt x="7383" y="5239"/>
                    <a:pt x="7400" y="5221"/>
                    <a:pt x="7411" y="5204"/>
                  </a:cubicBezTo>
                  <a:close/>
                  <a:moveTo>
                    <a:pt x="5472" y="3387"/>
                  </a:moveTo>
                  <a:cubicBezTo>
                    <a:pt x="4693" y="3791"/>
                    <a:pt x="4125" y="4213"/>
                    <a:pt x="3697" y="4705"/>
                  </a:cubicBezTo>
                  <a:cubicBezTo>
                    <a:pt x="3333" y="5121"/>
                    <a:pt x="3040" y="5632"/>
                    <a:pt x="2818" y="6217"/>
                  </a:cubicBezTo>
                  <a:cubicBezTo>
                    <a:pt x="2929" y="6041"/>
                    <a:pt x="3059" y="5865"/>
                    <a:pt x="3205" y="5684"/>
                  </a:cubicBezTo>
                  <a:cubicBezTo>
                    <a:pt x="3298" y="5567"/>
                    <a:pt x="3392" y="5456"/>
                    <a:pt x="3492" y="5338"/>
                  </a:cubicBezTo>
                  <a:cubicBezTo>
                    <a:pt x="3960" y="4618"/>
                    <a:pt x="4587" y="3979"/>
                    <a:pt x="5331" y="3481"/>
                  </a:cubicBezTo>
                  <a:cubicBezTo>
                    <a:pt x="5372" y="3446"/>
                    <a:pt x="5420" y="3417"/>
                    <a:pt x="5472" y="3387"/>
                  </a:cubicBezTo>
                  <a:close/>
                  <a:moveTo>
                    <a:pt x="14127" y="5162"/>
                  </a:moveTo>
                  <a:cubicBezTo>
                    <a:pt x="14356" y="5478"/>
                    <a:pt x="14548" y="5824"/>
                    <a:pt x="14707" y="6205"/>
                  </a:cubicBezTo>
                  <a:cubicBezTo>
                    <a:pt x="14795" y="6311"/>
                    <a:pt x="14883" y="6416"/>
                    <a:pt x="14965" y="6528"/>
                  </a:cubicBezTo>
                  <a:cubicBezTo>
                    <a:pt x="14994" y="6364"/>
                    <a:pt x="15012" y="6200"/>
                    <a:pt x="15018" y="6024"/>
                  </a:cubicBezTo>
                  <a:lnTo>
                    <a:pt x="15018" y="5995"/>
                  </a:lnTo>
                  <a:cubicBezTo>
                    <a:pt x="14918" y="5767"/>
                    <a:pt x="14802" y="5549"/>
                    <a:pt x="14672" y="5345"/>
                  </a:cubicBezTo>
                  <a:cubicBezTo>
                    <a:pt x="14508" y="5262"/>
                    <a:pt x="14321" y="5192"/>
                    <a:pt x="14127" y="5162"/>
                  </a:cubicBezTo>
                  <a:close/>
                  <a:moveTo>
                    <a:pt x="5712" y="4969"/>
                  </a:moveTo>
                  <a:lnTo>
                    <a:pt x="5712" y="4969"/>
                  </a:lnTo>
                  <a:cubicBezTo>
                    <a:pt x="5174" y="5321"/>
                    <a:pt x="4739" y="5760"/>
                    <a:pt x="4458" y="6270"/>
                  </a:cubicBezTo>
                  <a:cubicBezTo>
                    <a:pt x="4371" y="6428"/>
                    <a:pt x="4295" y="6592"/>
                    <a:pt x="4230" y="6768"/>
                  </a:cubicBezTo>
                  <a:cubicBezTo>
                    <a:pt x="4436" y="6440"/>
                    <a:pt x="4663" y="6124"/>
                    <a:pt x="4922" y="5807"/>
                  </a:cubicBezTo>
                  <a:cubicBezTo>
                    <a:pt x="5126" y="5561"/>
                    <a:pt x="5390" y="5267"/>
                    <a:pt x="5712" y="4969"/>
                  </a:cubicBezTo>
                  <a:close/>
                  <a:moveTo>
                    <a:pt x="15294" y="6792"/>
                  </a:moveTo>
                  <a:cubicBezTo>
                    <a:pt x="15281" y="6844"/>
                    <a:pt x="15264" y="6897"/>
                    <a:pt x="15246" y="6944"/>
                  </a:cubicBezTo>
                  <a:cubicBezTo>
                    <a:pt x="15294" y="7025"/>
                    <a:pt x="15340" y="7103"/>
                    <a:pt x="15381" y="7184"/>
                  </a:cubicBezTo>
                  <a:cubicBezTo>
                    <a:pt x="15357" y="7049"/>
                    <a:pt x="15329" y="6920"/>
                    <a:pt x="15294" y="6792"/>
                  </a:cubicBezTo>
                  <a:close/>
                  <a:moveTo>
                    <a:pt x="12861" y="6000"/>
                  </a:moveTo>
                  <a:cubicBezTo>
                    <a:pt x="12838" y="6048"/>
                    <a:pt x="12820" y="6094"/>
                    <a:pt x="12798" y="6141"/>
                  </a:cubicBezTo>
                  <a:cubicBezTo>
                    <a:pt x="13131" y="6481"/>
                    <a:pt x="13412" y="6873"/>
                    <a:pt x="13629" y="7301"/>
                  </a:cubicBezTo>
                  <a:cubicBezTo>
                    <a:pt x="13629" y="7061"/>
                    <a:pt x="13599" y="6814"/>
                    <a:pt x="13547" y="6575"/>
                  </a:cubicBezTo>
                  <a:cubicBezTo>
                    <a:pt x="13342" y="6370"/>
                    <a:pt x="13114" y="6176"/>
                    <a:pt x="12861" y="6000"/>
                  </a:cubicBezTo>
                  <a:close/>
                  <a:moveTo>
                    <a:pt x="13712" y="5784"/>
                  </a:moveTo>
                  <a:cubicBezTo>
                    <a:pt x="13799" y="5983"/>
                    <a:pt x="13869" y="6194"/>
                    <a:pt x="13916" y="6405"/>
                  </a:cubicBezTo>
                  <a:cubicBezTo>
                    <a:pt x="13945" y="6440"/>
                    <a:pt x="13975" y="6470"/>
                    <a:pt x="14004" y="6505"/>
                  </a:cubicBezTo>
                  <a:cubicBezTo>
                    <a:pt x="14232" y="6762"/>
                    <a:pt x="14432" y="7044"/>
                    <a:pt x="14602" y="7342"/>
                  </a:cubicBezTo>
                  <a:cubicBezTo>
                    <a:pt x="14607" y="7331"/>
                    <a:pt x="14613" y="7319"/>
                    <a:pt x="14626" y="7314"/>
                  </a:cubicBezTo>
                  <a:cubicBezTo>
                    <a:pt x="14561" y="6997"/>
                    <a:pt x="14472" y="6692"/>
                    <a:pt x="14361" y="6416"/>
                  </a:cubicBezTo>
                  <a:cubicBezTo>
                    <a:pt x="14169" y="6194"/>
                    <a:pt x="13945" y="5983"/>
                    <a:pt x="13712" y="5784"/>
                  </a:cubicBezTo>
                  <a:close/>
                  <a:moveTo>
                    <a:pt x="14028" y="7155"/>
                  </a:moveTo>
                  <a:lnTo>
                    <a:pt x="14028" y="7155"/>
                  </a:lnTo>
                  <a:cubicBezTo>
                    <a:pt x="14034" y="7295"/>
                    <a:pt x="14028" y="7430"/>
                    <a:pt x="14021" y="7571"/>
                  </a:cubicBezTo>
                  <a:cubicBezTo>
                    <a:pt x="14015" y="7653"/>
                    <a:pt x="14004" y="7736"/>
                    <a:pt x="13993" y="7817"/>
                  </a:cubicBezTo>
                  <a:cubicBezTo>
                    <a:pt x="14110" y="7764"/>
                    <a:pt x="14215" y="7700"/>
                    <a:pt x="14315" y="7623"/>
                  </a:cubicBezTo>
                  <a:cubicBezTo>
                    <a:pt x="14226" y="7460"/>
                    <a:pt x="14127" y="7301"/>
                    <a:pt x="14028" y="7155"/>
                  </a:cubicBezTo>
                  <a:close/>
                  <a:moveTo>
                    <a:pt x="15621" y="6070"/>
                  </a:moveTo>
                  <a:cubicBezTo>
                    <a:pt x="15908" y="6633"/>
                    <a:pt x="16119" y="7243"/>
                    <a:pt x="16230" y="7876"/>
                  </a:cubicBezTo>
                  <a:cubicBezTo>
                    <a:pt x="16260" y="7489"/>
                    <a:pt x="16219" y="7155"/>
                    <a:pt x="16119" y="6868"/>
                  </a:cubicBezTo>
                  <a:cubicBezTo>
                    <a:pt x="16025" y="6592"/>
                    <a:pt x="15862" y="6329"/>
                    <a:pt x="15621" y="6070"/>
                  </a:cubicBezTo>
                  <a:close/>
                  <a:moveTo>
                    <a:pt x="9569" y="2977"/>
                  </a:moveTo>
                  <a:lnTo>
                    <a:pt x="9569" y="2977"/>
                  </a:lnTo>
                  <a:cubicBezTo>
                    <a:pt x="8168" y="2995"/>
                    <a:pt x="6756" y="3398"/>
                    <a:pt x="5537" y="4137"/>
                  </a:cubicBezTo>
                  <a:cubicBezTo>
                    <a:pt x="5496" y="4172"/>
                    <a:pt x="5450" y="4207"/>
                    <a:pt x="5407" y="4242"/>
                  </a:cubicBezTo>
                  <a:cubicBezTo>
                    <a:pt x="4301" y="5169"/>
                    <a:pt x="3592" y="6457"/>
                    <a:pt x="3468" y="7788"/>
                  </a:cubicBezTo>
                  <a:cubicBezTo>
                    <a:pt x="3457" y="7876"/>
                    <a:pt x="3451" y="7963"/>
                    <a:pt x="3451" y="8052"/>
                  </a:cubicBezTo>
                  <a:cubicBezTo>
                    <a:pt x="3486" y="8022"/>
                    <a:pt x="3527" y="8010"/>
                    <a:pt x="3573" y="8010"/>
                  </a:cubicBezTo>
                  <a:lnTo>
                    <a:pt x="3586" y="8010"/>
                  </a:lnTo>
                  <a:cubicBezTo>
                    <a:pt x="3633" y="7266"/>
                    <a:pt x="3808" y="6622"/>
                    <a:pt x="4114" y="6076"/>
                  </a:cubicBezTo>
                  <a:cubicBezTo>
                    <a:pt x="4658" y="5099"/>
                    <a:pt x="5677" y="4348"/>
                    <a:pt x="6978" y="3961"/>
                  </a:cubicBezTo>
                  <a:cubicBezTo>
                    <a:pt x="7037" y="3944"/>
                    <a:pt x="7095" y="3926"/>
                    <a:pt x="7154" y="3909"/>
                  </a:cubicBezTo>
                  <a:cubicBezTo>
                    <a:pt x="7454" y="3744"/>
                    <a:pt x="7770" y="3598"/>
                    <a:pt x="8109" y="3487"/>
                  </a:cubicBezTo>
                  <a:cubicBezTo>
                    <a:pt x="8572" y="3247"/>
                    <a:pt x="9064" y="3076"/>
                    <a:pt x="9569" y="2977"/>
                  </a:cubicBezTo>
                  <a:close/>
                  <a:moveTo>
                    <a:pt x="15862" y="8004"/>
                  </a:moveTo>
                  <a:lnTo>
                    <a:pt x="15862" y="8004"/>
                  </a:lnTo>
                  <a:cubicBezTo>
                    <a:pt x="15868" y="8093"/>
                    <a:pt x="15868" y="8174"/>
                    <a:pt x="15868" y="8256"/>
                  </a:cubicBezTo>
                  <a:cubicBezTo>
                    <a:pt x="15868" y="8361"/>
                    <a:pt x="15868" y="8461"/>
                    <a:pt x="15862" y="8561"/>
                  </a:cubicBezTo>
                  <a:cubicBezTo>
                    <a:pt x="15903" y="8790"/>
                    <a:pt x="15927" y="9029"/>
                    <a:pt x="15932" y="9264"/>
                  </a:cubicBezTo>
                  <a:cubicBezTo>
                    <a:pt x="15938" y="9253"/>
                    <a:pt x="15943" y="9240"/>
                    <a:pt x="15943" y="9229"/>
                  </a:cubicBezTo>
                  <a:cubicBezTo>
                    <a:pt x="15949" y="9159"/>
                    <a:pt x="15949" y="9083"/>
                    <a:pt x="15949" y="9012"/>
                  </a:cubicBezTo>
                  <a:cubicBezTo>
                    <a:pt x="15949" y="8672"/>
                    <a:pt x="15920" y="8339"/>
                    <a:pt x="15862" y="8004"/>
                  </a:cubicBezTo>
                  <a:close/>
                  <a:moveTo>
                    <a:pt x="15041" y="7395"/>
                  </a:moveTo>
                  <a:lnTo>
                    <a:pt x="15041" y="7395"/>
                  </a:lnTo>
                  <a:cubicBezTo>
                    <a:pt x="15118" y="7823"/>
                    <a:pt x="15159" y="8280"/>
                    <a:pt x="15159" y="8766"/>
                  </a:cubicBezTo>
                  <a:cubicBezTo>
                    <a:pt x="15240" y="9107"/>
                    <a:pt x="15281" y="9464"/>
                    <a:pt x="15294" y="9815"/>
                  </a:cubicBezTo>
                  <a:cubicBezTo>
                    <a:pt x="15387" y="9423"/>
                    <a:pt x="15446" y="9024"/>
                    <a:pt x="15470" y="8637"/>
                  </a:cubicBezTo>
                  <a:cubicBezTo>
                    <a:pt x="15422" y="8368"/>
                    <a:pt x="15351" y="8104"/>
                    <a:pt x="15252" y="7858"/>
                  </a:cubicBezTo>
                  <a:cubicBezTo>
                    <a:pt x="15194" y="7700"/>
                    <a:pt x="15124" y="7547"/>
                    <a:pt x="15041" y="7395"/>
                  </a:cubicBezTo>
                  <a:close/>
                  <a:moveTo>
                    <a:pt x="3579" y="5942"/>
                  </a:moveTo>
                  <a:cubicBezTo>
                    <a:pt x="3181" y="6674"/>
                    <a:pt x="2953" y="7477"/>
                    <a:pt x="2929" y="8280"/>
                  </a:cubicBezTo>
                  <a:cubicBezTo>
                    <a:pt x="2911" y="8966"/>
                    <a:pt x="3040" y="9675"/>
                    <a:pt x="3311" y="10372"/>
                  </a:cubicBezTo>
                  <a:cubicBezTo>
                    <a:pt x="3251" y="10091"/>
                    <a:pt x="3222" y="9803"/>
                    <a:pt x="3216" y="9510"/>
                  </a:cubicBezTo>
                  <a:cubicBezTo>
                    <a:pt x="3070" y="8937"/>
                    <a:pt x="3011" y="8339"/>
                    <a:pt x="3070" y="7747"/>
                  </a:cubicBezTo>
                  <a:cubicBezTo>
                    <a:pt x="3129" y="7125"/>
                    <a:pt x="3305" y="6516"/>
                    <a:pt x="3579" y="5942"/>
                  </a:cubicBezTo>
                  <a:close/>
                  <a:moveTo>
                    <a:pt x="3995" y="11192"/>
                  </a:moveTo>
                  <a:cubicBezTo>
                    <a:pt x="4054" y="11322"/>
                    <a:pt x="4119" y="11438"/>
                    <a:pt x="4189" y="11555"/>
                  </a:cubicBezTo>
                  <a:cubicBezTo>
                    <a:pt x="4260" y="11666"/>
                    <a:pt x="4336" y="11779"/>
                    <a:pt x="4412" y="11877"/>
                  </a:cubicBezTo>
                  <a:cubicBezTo>
                    <a:pt x="4341" y="11755"/>
                    <a:pt x="4277" y="11625"/>
                    <a:pt x="4212" y="11490"/>
                  </a:cubicBezTo>
                  <a:cubicBezTo>
                    <a:pt x="4136" y="11392"/>
                    <a:pt x="4066" y="11298"/>
                    <a:pt x="3995" y="11192"/>
                  </a:cubicBezTo>
                  <a:close/>
                  <a:moveTo>
                    <a:pt x="5912" y="5321"/>
                  </a:moveTo>
                  <a:lnTo>
                    <a:pt x="5912" y="5321"/>
                  </a:lnTo>
                  <a:cubicBezTo>
                    <a:pt x="5637" y="5584"/>
                    <a:pt x="5407" y="5843"/>
                    <a:pt x="5226" y="6059"/>
                  </a:cubicBezTo>
                  <a:cubicBezTo>
                    <a:pt x="4652" y="6757"/>
                    <a:pt x="4230" y="7495"/>
                    <a:pt x="3973" y="8228"/>
                  </a:cubicBezTo>
                  <a:cubicBezTo>
                    <a:pt x="3960" y="8426"/>
                    <a:pt x="3966" y="8637"/>
                    <a:pt x="3979" y="8854"/>
                  </a:cubicBezTo>
                  <a:cubicBezTo>
                    <a:pt x="4025" y="9740"/>
                    <a:pt x="4225" y="10565"/>
                    <a:pt x="4552" y="11279"/>
                  </a:cubicBezTo>
                  <a:cubicBezTo>
                    <a:pt x="4880" y="11679"/>
                    <a:pt x="5267" y="12025"/>
                    <a:pt x="5712" y="12293"/>
                  </a:cubicBezTo>
                  <a:cubicBezTo>
                    <a:pt x="5718" y="12236"/>
                    <a:pt x="5724" y="12171"/>
                    <a:pt x="5731" y="12106"/>
                  </a:cubicBezTo>
                  <a:cubicBezTo>
                    <a:pt x="5309" y="11520"/>
                    <a:pt x="5021" y="10835"/>
                    <a:pt x="4909" y="10091"/>
                  </a:cubicBezTo>
                  <a:cubicBezTo>
                    <a:pt x="4787" y="9873"/>
                    <a:pt x="4693" y="9645"/>
                    <a:pt x="4628" y="9410"/>
                  </a:cubicBezTo>
                  <a:cubicBezTo>
                    <a:pt x="4312" y="8256"/>
                    <a:pt x="4699" y="6903"/>
                    <a:pt x="5572" y="5948"/>
                  </a:cubicBezTo>
                  <a:cubicBezTo>
                    <a:pt x="5666" y="5732"/>
                    <a:pt x="5777" y="5521"/>
                    <a:pt x="5912" y="5321"/>
                  </a:cubicBezTo>
                  <a:close/>
                  <a:moveTo>
                    <a:pt x="2537" y="10337"/>
                  </a:moveTo>
                  <a:cubicBezTo>
                    <a:pt x="2554" y="10395"/>
                    <a:pt x="2572" y="10454"/>
                    <a:pt x="2583" y="10513"/>
                  </a:cubicBezTo>
                  <a:cubicBezTo>
                    <a:pt x="2765" y="11128"/>
                    <a:pt x="3070" y="11720"/>
                    <a:pt x="3498" y="12277"/>
                  </a:cubicBezTo>
                  <a:cubicBezTo>
                    <a:pt x="3621" y="12447"/>
                    <a:pt x="3762" y="12604"/>
                    <a:pt x="3903" y="12763"/>
                  </a:cubicBezTo>
                  <a:cubicBezTo>
                    <a:pt x="3316" y="12047"/>
                    <a:pt x="2848" y="11222"/>
                    <a:pt x="2537" y="10337"/>
                  </a:cubicBezTo>
                  <a:close/>
                  <a:moveTo>
                    <a:pt x="5372" y="12552"/>
                  </a:moveTo>
                  <a:cubicBezTo>
                    <a:pt x="5490" y="12686"/>
                    <a:pt x="5625" y="12815"/>
                    <a:pt x="5759" y="12939"/>
                  </a:cubicBezTo>
                  <a:cubicBezTo>
                    <a:pt x="5748" y="12880"/>
                    <a:pt x="5736" y="12821"/>
                    <a:pt x="5731" y="12769"/>
                  </a:cubicBezTo>
                  <a:cubicBezTo>
                    <a:pt x="5660" y="12728"/>
                    <a:pt x="5590" y="12686"/>
                    <a:pt x="5525" y="12645"/>
                  </a:cubicBezTo>
                  <a:cubicBezTo>
                    <a:pt x="5472" y="12615"/>
                    <a:pt x="5420" y="12580"/>
                    <a:pt x="5372" y="12552"/>
                  </a:cubicBezTo>
                  <a:close/>
                  <a:moveTo>
                    <a:pt x="14485" y="7975"/>
                  </a:moveTo>
                  <a:cubicBezTo>
                    <a:pt x="14326" y="8087"/>
                    <a:pt x="14162" y="8169"/>
                    <a:pt x="13980" y="8239"/>
                  </a:cubicBezTo>
                  <a:cubicBezTo>
                    <a:pt x="14080" y="8607"/>
                    <a:pt x="14127" y="8994"/>
                    <a:pt x="14127" y="9394"/>
                  </a:cubicBezTo>
                  <a:cubicBezTo>
                    <a:pt x="14127" y="9908"/>
                    <a:pt x="14045" y="10401"/>
                    <a:pt x="13887" y="10865"/>
                  </a:cubicBezTo>
                  <a:cubicBezTo>
                    <a:pt x="13923" y="11433"/>
                    <a:pt x="13769" y="12012"/>
                    <a:pt x="13523" y="12469"/>
                  </a:cubicBezTo>
                  <a:cubicBezTo>
                    <a:pt x="13236" y="13015"/>
                    <a:pt x="12803" y="13466"/>
                    <a:pt x="12293" y="13794"/>
                  </a:cubicBezTo>
                  <a:cubicBezTo>
                    <a:pt x="12539" y="13665"/>
                    <a:pt x="12779" y="13518"/>
                    <a:pt x="13014" y="13348"/>
                  </a:cubicBezTo>
                  <a:cubicBezTo>
                    <a:pt x="13231" y="13191"/>
                    <a:pt x="13442" y="13020"/>
                    <a:pt x="13641" y="12833"/>
                  </a:cubicBezTo>
                  <a:cubicBezTo>
                    <a:pt x="13653" y="12821"/>
                    <a:pt x="13664" y="12804"/>
                    <a:pt x="13676" y="12786"/>
                  </a:cubicBezTo>
                  <a:cubicBezTo>
                    <a:pt x="14344" y="11749"/>
                    <a:pt x="14719" y="10436"/>
                    <a:pt x="14754" y="8994"/>
                  </a:cubicBezTo>
                  <a:cubicBezTo>
                    <a:pt x="14759" y="8924"/>
                    <a:pt x="14759" y="8854"/>
                    <a:pt x="14759" y="8783"/>
                  </a:cubicBezTo>
                  <a:cubicBezTo>
                    <a:pt x="14689" y="8502"/>
                    <a:pt x="14596" y="8233"/>
                    <a:pt x="14485" y="7975"/>
                  </a:cubicBezTo>
                  <a:close/>
                  <a:moveTo>
                    <a:pt x="13312" y="12025"/>
                  </a:moveTo>
                  <a:cubicBezTo>
                    <a:pt x="12568" y="13096"/>
                    <a:pt x="11384" y="13840"/>
                    <a:pt x="10026" y="13999"/>
                  </a:cubicBezTo>
                  <a:cubicBezTo>
                    <a:pt x="10090" y="14005"/>
                    <a:pt x="10148" y="14005"/>
                    <a:pt x="10213" y="14005"/>
                  </a:cubicBezTo>
                  <a:lnTo>
                    <a:pt x="10272" y="14005"/>
                  </a:lnTo>
                  <a:cubicBezTo>
                    <a:pt x="11467" y="14005"/>
                    <a:pt x="12633" y="13319"/>
                    <a:pt x="13184" y="12288"/>
                  </a:cubicBezTo>
                  <a:cubicBezTo>
                    <a:pt x="13231" y="12206"/>
                    <a:pt x="13271" y="12118"/>
                    <a:pt x="13312" y="12025"/>
                  </a:cubicBezTo>
                  <a:close/>
                  <a:moveTo>
                    <a:pt x="6164" y="12974"/>
                  </a:moveTo>
                  <a:lnTo>
                    <a:pt x="6164" y="12974"/>
                  </a:lnTo>
                  <a:cubicBezTo>
                    <a:pt x="6199" y="13096"/>
                    <a:pt x="6240" y="13220"/>
                    <a:pt x="6299" y="13337"/>
                  </a:cubicBezTo>
                  <a:cubicBezTo>
                    <a:pt x="6575" y="13518"/>
                    <a:pt x="6884" y="13683"/>
                    <a:pt x="7259" y="13853"/>
                  </a:cubicBezTo>
                  <a:cubicBezTo>
                    <a:pt x="7933" y="14157"/>
                    <a:pt x="8531" y="14338"/>
                    <a:pt x="9088" y="14416"/>
                  </a:cubicBezTo>
                  <a:cubicBezTo>
                    <a:pt x="9293" y="14444"/>
                    <a:pt x="9504" y="14456"/>
                    <a:pt x="9715" y="14456"/>
                  </a:cubicBezTo>
                  <a:cubicBezTo>
                    <a:pt x="10013" y="14456"/>
                    <a:pt x="10318" y="14432"/>
                    <a:pt x="10618" y="14373"/>
                  </a:cubicBezTo>
                  <a:lnTo>
                    <a:pt x="10618" y="14373"/>
                  </a:lnTo>
                  <a:cubicBezTo>
                    <a:pt x="10505" y="14386"/>
                    <a:pt x="10394" y="14392"/>
                    <a:pt x="10277" y="14392"/>
                  </a:cubicBezTo>
                  <a:lnTo>
                    <a:pt x="10207" y="14392"/>
                  </a:lnTo>
                  <a:cubicBezTo>
                    <a:pt x="9563" y="14380"/>
                    <a:pt x="8912" y="14198"/>
                    <a:pt x="8314" y="13876"/>
                  </a:cubicBezTo>
                  <a:cubicBezTo>
                    <a:pt x="7787" y="13741"/>
                    <a:pt x="7300" y="13513"/>
                    <a:pt x="6861" y="13213"/>
                  </a:cubicBezTo>
                  <a:cubicBezTo>
                    <a:pt x="6627" y="13150"/>
                    <a:pt x="6392" y="13073"/>
                    <a:pt x="6164" y="12974"/>
                  </a:cubicBezTo>
                  <a:close/>
                  <a:moveTo>
                    <a:pt x="15598" y="4471"/>
                  </a:moveTo>
                  <a:cubicBezTo>
                    <a:pt x="16571" y="5789"/>
                    <a:pt x="16981" y="7630"/>
                    <a:pt x="16652" y="9434"/>
                  </a:cubicBezTo>
                  <a:cubicBezTo>
                    <a:pt x="16430" y="10689"/>
                    <a:pt x="15879" y="11872"/>
                    <a:pt x="15094" y="12862"/>
                  </a:cubicBezTo>
                  <a:cubicBezTo>
                    <a:pt x="14654" y="13483"/>
                    <a:pt x="14110" y="14022"/>
                    <a:pt x="13494" y="14432"/>
                  </a:cubicBezTo>
                  <a:cubicBezTo>
                    <a:pt x="13061" y="14725"/>
                    <a:pt x="12587" y="14954"/>
                    <a:pt x="12087" y="15124"/>
                  </a:cubicBezTo>
                  <a:cubicBezTo>
                    <a:pt x="11876" y="15206"/>
                    <a:pt x="11672" y="15271"/>
                    <a:pt x="11467" y="15323"/>
                  </a:cubicBezTo>
                  <a:cubicBezTo>
                    <a:pt x="11244" y="15422"/>
                    <a:pt x="11010" y="15498"/>
                    <a:pt x="10781" y="15563"/>
                  </a:cubicBezTo>
                  <a:cubicBezTo>
                    <a:pt x="10400" y="15663"/>
                    <a:pt x="10013" y="15716"/>
                    <a:pt x="9633" y="15716"/>
                  </a:cubicBezTo>
                  <a:cubicBezTo>
                    <a:pt x="8971" y="15716"/>
                    <a:pt x="8320" y="15563"/>
                    <a:pt x="7746" y="15287"/>
                  </a:cubicBezTo>
                  <a:cubicBezTo>
                    <a:pt x="6902" y="15100"/>
                    <a:pt x="6140" y="14819"/>
                    <a:pt x="5472" y="14462"/>
                  </a:cubicBezTo>
                  <a:cubicBezTo>
                    <a:pt x="4576" y="13975"/>
                    <a:pt x="3779" y="13307"/>
                    <a:pt x="3181" y="12517"/>
                  </a:cubicBezTo>
                  <a:cubicBezTo>
                    <a:pt x="2724" y="11919"/>
                    <a:pt x="2396" y="11287"/>
                    <a:pt x="2202" y="10624"/>
                  </a:cubicBezTo>
                  <a:cubicBezTo>
                    <a:pt x="1991" y="9886"/>
                    <a:pt x="1927" y="9065"/>
                    <a:pt x="2010" y="8110"/>
                  </a:cubicBezTo>
                  <a:cubicBezTo>
                    <a:pt x="2091" y="7125"/>
                    <a:pt x="2326" y="6246"/>
                    <a:pt x="2689" y="5508"/>
                  </a:cubicBezTo>
                  <a:lnTo>
                    <a:pt x="2689" y="5508"/>
                  </a:lnTo>
                  <a:cubicBezTo>
                    <a:pt x="2372" y="6059"/>
                    <a:pt x="2132" y="6709"/>
                    <a:pt x="1991" y="7460"/>
                  </a:cubicBezTo>
                  <a:cubicBezTo>
                    <a:pt x="1675" y="9077"/>
                    <a:pt x="1856" y="10746"/>
                    <a:pt x="2496" y="12171"/>
                  </a:cubicBezTo>
                  <a:cubicBezTo>
                    <a:pt x="3157" y="13642"/>
                    <a:pt x="4317" y="14819"/>
                    <a:pt x="5683" y="15411"/>
                  </a:cubicBezTo>
                  <a:cubicBezTo>
                    <a:pt x="6691" y="15844"/>
                    <a:pt x="7792" y="15950"/>
                    <a:pt x="8636" y="16003"/>
                  </a:cubicBezTo>
                  <a:cubicBezTo>
                    <a:pt x="8958" y="16020"/>
                    <a:pt x="9269" y="16026"/>
                    <a:pt x="9563" y="16026"/>
                  </a:cubicBezTo>
                  <a:cubicBezTo>
                    <a:pt x="10840" y="16026"/>
                    <a:pt x="11889" y="15857"/>
                    <a:pt x="12814" y="15505"/>
                  </a:cubicBezTo>
                  <a:cubicBezTo>
                    <a:pt x="15316" y="14549"/>
                    <a:pt x="17157" y="11971"/>
                    <a:pt x="17279" y="9235"/>
                  </a:cubicBezTo>
                  <a:cubicBezTo>
                    <a:pt x="17355" y="7477"/>
                    <a:pt x="16706" y="5732"/>
                    <a:pt x="15598" y="4471"/>
                  </a:cubicBezTo>
                  <a:close/>
                  <a:moveTo>
                    <a:pt x="10072" y="1829"/>
                  </a:moveTo>
                  <a:cubicBezTo>
                    <a:pt x="11021" y="1829"/>
                    <a:pt x="11841" y="1963"/>
                    <a:pt x="12557" y="2233"/>
                  </a:cubicBezTo>
                  <a:cubicBezTo>
                    <a:pt x="12833" y="2292"/>
                    <a:pt x="13096" y="2362"/>
                    <a:pt x="13347" y="2449"/>
                  </a:cubicBezTo>
                  <a:cubicBezTo>
                    <a:pt x="15943" y="3358"/>
                    <a:pt x="17801" y="6281"/>
                    <a:pt x="17666" y="9253"/>
                  </a:cubicBezTo>
                  <a:cubicBezTo>
                    <a:pt x="17531" y="12142"/>
                    <a:pt x="15592" y="14860"/>
                    <a:pt x="12949" y="15863"/>
                  </a:cubicBezTo>
                  <a:cubicBezTo>
                    <a:pt x="11976" y="16237"/>
                    <a:pt x="10886" y="16413"/>
                    <a:pt x="9563" y="16413"/>
                  </a:cubicBezTo>
                  <a:cubicBezTo>
                    <a:pt x="9258" y="16413"/>
                    <a:pt x="8947" y="16401"/>
                    <a:pt x="8619" y="16384"/>
                  </a:cubicBezTo>
                  <a:cubicBezTo>
                    <a:pt x="7740" y="16337"/>
                    <a:pt x="6597" y="16220"/>
                    <a:pt x="5531" y="15763"/>
                  </a:cubicBezTo>
                  <a:cubicBezTo>
                    <a:pt x="4078" y="15141"/>
                    <a:pt x="2841" y="13888"/>
                    <a:pt x="2145" y="12329"/>
                  </a:cubicBezTo>
                  <a:cubicBezTo>
                    <a:pt x="1470" y="10835"/>
                    <a:pt x="1283" y="9083"/>
                    <a:pt x="1610" y="7390"/>
                  </a:cubicBezTo>
                  <a:cubicBezTo>
                    <a:pt x="1780" y="6516"/>
                    <a:pt x="2067" y="5767"/>
                    <a:pt x="2461" y="5145"/>
                  </a:cubicBezTo>
                  <a:cubicBezTo>
                    <a:pt x="3146" y="4085"/>
                    <a:pt x="4271" y="3241"/>
                    <a:pt x="5812" y="2643"/>
                  </a:cubicBezTo>
                  <a:cubicBezTo>
                    <a:pt x="7060" y="2157"/>
                    <a:pt x="8361" y="1887"/>
                    <a:pt x="9685" y="1840"/>
                  </a:cubicBezTo>
                  <a:cubicBezTo>
                    <a:pt x="9820" y="1835"/>
                    <a:pt x="9950" y="1829"/>
                    <a:pt x="10072" y="1829"/>
                  </a:cubicBezTo>
                  <a:close/>
                  <a:moveTo>
                    <a:pt x="9539" y="1"/>
                  </a:moveTo>
                  <a:cubicBezTo>
                    <a:pt x="4271" y="1"/>
                    <a:pt x="0" y="4272"/>
                    <a:pt x="0" y="9545"/>
                  </a:cubicBezTo>
                  <a:cubicBezTo>
                    <a:pt x="0" y="14814"/>
                    <a:pt x="4271" y="19085"/>
                    <a:pt x="9539" y="19085"/>
                  </a:cubicBezTo>
                  <a:cubicBezTo>
                    <a:pt x="14813" y="19085"/>
                    <a:pt x="19084" y="14814"/>
                    <a:pt x="19084" y="9545"/>
                  </a:cubicBezTo>
                  <a:cubicBezTo>
                    <a:pt x="19084" y="4272"/>
                    <a:pt x="14813" y="1"/>
                    <a:pt x="9539" y="1"/>
                  </a:cubicBezTo>
                  <a:close/>
                </a:path>
              </a:pathLst>
            </a:custGeom>
            <a:solidFill>
              <a:srgbClr val="FDD5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52;p30">
              <a:extLst>
                <a:ext uri="{FF2B5EF4-FFF2-40B4-BE49-F238E27FC236}">
                  <a16:creationId xmlns:a16="http://schemas.microsoft.com/office/drawing/2014/main" id="{42B70CC9-D6B2-AE42-CB1F-0C0F11E606DF}"/>
                </a:ext>
              </a:extLst>
            </p:cNvPr>
            <p:cNvSpPr/>
            <p:nvPr/>
          </p:nvSpPr>
          <p:spPr>
            <a:xfrm>
              <a:off x="4455531" y="3414471"/>
              <a:ext cx="187748" cy="185039"/>
            </a:xfrm>
            <a:custGeom>
              <a:avLst/>
              <a:gdLst/>
              <a:ahLst/>
              <a:cxnLst/>
              <a:rect l="l" t="t" r="r" b="b"/>
              <a:pathLst>
                <a:path w="9218" h="9085" extrusionOk="0">
                  <a:moveTo>
                    <a:pt x="4120" y="1"/>
                  </a:moveTo>
                  <a:lnTo>
                    <a:pt x="4120" y="1"/>
                  </a:lnTo>
                  <a:cubicBezTo>
                    <a:pt x="3827" y="8"/>
                    <a:pt x="3546" y="36"/>
                    <a:pt x="3270" y="89"/>
                  </a:cubicBezTo>
                  <a:cubicBezTo>
                    <a:pt x="3089" y="241"/>
                    <a:pt x="2919" y="412"/>
                    <a:pt x="2761" y="599"/>
                  </a:cubicBezTo>
                  <a:cubicBezTo>
                    <a:pt x="2726" y="641"/>
                    <a:pt x="2691" y="687"/>
                    <a:pt x="2656" y="728"/>
                  </a:cubicBezTo>
                  <a:cubicBezTo>
                    <a:pt x="2831" y="541"/>
                    <a:pt x="3048" y="382"/>
                    <a:pt x="3288" y="265"/>
                  </a:cubicBezTo>
                  <a:cubicBezTo>
                    <a:pt x="3557" y="130"/>
                    <a:pt x="3838" y="49"/>
                    <a:pt x="4120" y="1"/>
                  </a:cubicBezTo>
                  <a:close/>
                  <a:moveTo>
                    <a:pt x="2445" y="365"/>
                  </a:moveTo>
                  <a:cubicBezTo>
                    <a:pt x="2052" y="570"/>
                    <a:pt x="1688" y="828"/>
                    <a:pt x="1372" y="1133"/>
                  </a:cubicBezTo>
                  <a:cubicBezTo>
                    <a:pt x="1560" y="1068"/>
                    <a:pt x="1753" y="1027"/>
                    <a:pt x="1947" y="1009"/>
                  </a:cubicBezTo>
                  <a:lnTo>
                    <a:pt x="1975" y="1009"/>
                  </a:lnTo>
                  <a:cubicBezTo>
                    <a:pt x="2110" y="787"/>
                    <a:pt x="2263" y="576"/>
                    <a:pt x="2445" y="365"/>
                  </a:cubicBezTo>
                  <a:close/>
                  <a:moveTo>
                    <a:pt x="5368" y="84"/>
                  </a:moveTo>
                  <a:cubicBezTo>
                    <a:pt x="5368" y="95"/>
                    <a:pt x="5374" y="113"/>
                    <a:pt x="5374" y="125"/>
                  </a:cubicBezTo>
                  <a:cubicBezTo>
                    <a:pt x="5368" y="230"/>
                    <a:pt x="5287" y="317"/>
                    <a:pt x="5181" y="317"/>
                  </a:cubicBezTo>
                  <a:cubicBezTo>
                    <a:pt x="5169" y="312"/>
                    <a:pt x="5157" y="312"/>
                    <a:pt x="5146" y="312"/>
                  </a:cubicBezTo>
                  <a:cubicBezTo>
                    <a:pt x="5128" y="312"/>
                    <a:pt x="5117" y="317"/>
                    <a:pt x="5098" y="317"/>
                  </a:cubicBezTo>
                  <a:cubicBezTo>
                    <a:pt x="4571" y="317"/>
                    <a:pt x="3973" y="359"/>
                    <a:pt x="3459" y="611"/>
                  </a:cubicBezTo>
                  <a:cubicBezTo>
                    <a:pt x="3205" y="734"/>
                    <a:pt x="2989" y="915"/>
                    <a:pt x="2826" y="1120"/>
                  </a:cubicBezTo>
                  <a:cubicBezTo>
                    <a:pt x="2907" y="1150"/>
                    <a:pt x="2995" y="1179"/>
                    <a:pt x="3072" y="1220"/>
                  </a:cubicBezTo>
                  <a:cubicBezTo>
                    <a:pt x="3229" y="1290"/>
                    <a:pt x="3381" y="1385"/>
                    <a:pt x="3522" y="1496"/>
                  </a:cubicBezTo>
                  <a:cubicBezTo>
                    <a:pt x="3792" y="1302"/>
                    <a:pt x="4108" y="1161"/>
                    <a:pt x="4449" y="1091"/>
                  </a:cubicBezTo>
                  <a:cubicBezTo>
                    <a:pt x="4619" y="1056"/>
                    <a:pt x="4782" y="1039"/>
                    <a:pt x="4947" y="1039"/>
                  </a:cubicBezTo>
                  <a:cubicBezTo>
                    <a:pt x="5350" y="1039"/>
                    <a:pt x="5726" y="1144"/>
                    <a:pt x="6018" y="1355"/>
                  </a:cubicBezTo>
                  <a:cubicBezTo>
                    <a:pt x="6259" y="1531"/>
                    <a:pt x="6453" y="1771"/>
                    <a:pt x="6581" y="2064"/>
                  </a:cubicBezTo>
                  <a:cubicBezTo>
                    <a:pt x="6640" y="1666"/>
                    <a:pt x="6593" y="1250"/>
                    <a:pt x="6423" y="880"/>
                  </a:cubicBezTo>
                  <a:cubicBezTo>
                    <a:pt x="6312" y="634"/>
                    <a:pt x="6148" y="400"/>
                    <a:pt x="5937" y="201"/>
                  </a:cubicBezTo>
                  <a:cubicBezTo>
                    <a:pt x="5750" y="154"/>
                    <a:pt x="5561" y="119"/>
                    <a:pt x="5368" y="84"/>
                  </a:cubicBezTo>
                  <a:close/>
                  <a:moveTo>
                    <a:pt x="6599" y="400"/>
                  </a:moveTo>
                  <a:lnTo>
                    <a:pt x="6599" y="400"/>
                  </a:lnTo>
                  <a:cubicBezTo>
                    <a:pt x="6664" y="500"/>
                    <a:pt x="6728" y="611"/>
                    <a:pt x="6775" y="722"/>
                  </a:cubicBezTo>
                  <a:cubicBezTo>
                    <a:pt x="6997" y="1196"/>
                    <a:pt x="7038" y="1748"/>
                    <a:pt x="6932" y="2269"/>
                  </a:cubicBezTo>
                  <a:lnTo>
                    <a:pt x="6974" y="2269"/>
                  </a:lnTo>
                  <a:cubicBezTo>
                    <a:pt x="7056" y="2123"/>
                    <a:pt x="7126" y="1977"/>
                    <a:pt x="7197" y="1823"/>
                  </a:cubicBezTo>
                  <a:cubicBezTo>
                    <a:pt x="7243" y="1724"/>
                    <a:pt x="7284" y="1618"/>
                    <a:pt x="7332" y="1513"/>
                  </a:cubicBezTo>
                  <a:cubicBezTo>
                    <a:pt x="7408" y="1326"/>
                    <a:pt x="7489" y="1133"/>
                    <a:pt x="7583" y="945"/>
                  </a:cubicBezTo>
                  <a:cubicBezTo>
                    <a:pt x="7460" y="839"/>
                    <a:pt x="7332" y="739"/>
                    <a:pt x="7197" y="646"/>
                  </a:cubicBezTo>
                  <a:cubicBezTo>
                    <a:pt x="7003" y="552"/>
                    <a:pt x="6804" y="471"/>
                    <a:pt x="6599" y="400"/>
                  </a:cubicBezTo>
                  <a:close/>
                  <a:moveTo>
                    <a:pt x="4947" y="1431"/>
                  </a:moveTo>
                  <a:cubicBezTo>
                    <a:pt x="4812" y="1431"/>
                    <a:pt x="4671" y="1449"/>
                    <a:pt x="4530" y="1478"/>
                  </a:cubicBezTo>
                  <a:cubicBezTo>
                    <a:pt x="4267" y="1537"/>
                    <a:pt x="4027" y="1636"/>
                    <a:pt x="3816" y="1777"/>
                  </a:cubicBezTo>
                  <a:cubicBezTo>
                    <a:pt x="3827" y="1788"/>
                    <a:pt x="3838" y="1801"/>
                    <a:pt x="3851" y="1812"/>
                  </a:cubicBezTo>
                  <a:cubicBezTo>
                    <a:pt x="4014" y="2005"/>
                    <a:pt x="4138" y="2223"/>
                    <a:pt x="4225" y="2439"/>
                  </a:cubicBezTo>
                  <a:cubicBezTo>
                    <a:pt x="4260" y="2416"/>
                    <a:pt x="4295" y="2399"/>
                    <a:pt x="4325" y="2375"/>
                  </a:cubicBezTo>
                  <a:cubicBezTo>
                    <a:pt x="4695" y="2158"/>
                    <a:pt x="5122" y="2047"/>
                    <a:pt x="5568" y="2047"/>
                  </a:cubicBezTo>
                  <a:cubicBezTo>
                    <a:pt x="5766" y="2047"/>
                    <a:pt x="5966" y="2070"/>
                    <a:pt x="6166" y="2110"/>
                  </a:cubicBezTo>
                  <a:cubicBezTo>
                    <a:pt x="6066" y="1935"/>
                    <a:pt x="5937" y="1788"/>
                    <a:pt x="5790" y="1677"/>
                  </a:cubicBezTo>
                  <a:cubicBezTo>
                    <a:pt x="5561" y="1520"/>
                    <a:pt x="5269" y="1431"/>
                    <a:pt x="4947" y="1431"/>
                  </a:cubicBezTo>
                  <a:close/>
                  <a:moveTo>
                    <a:pt x="7889" y="1226"/>
                  </a:moveTo>
                  <a:cubicBezTo>
                    <a:pt x="7824" y="1366"/>
                    <a:pt x="7759" y="1520"/>
                    <a:pt x="7694" y="1666"/>
                  </a:cubicBezTo>
                  <a:cubicBezTo>
                    <a:pt x="7654" y="1771"/>
                    <a:pt x="7607" y="1883"/>
                    <a:pt x="7559" y="1988"/>
                  </a:cubicBezTo>
                  <a:cubicBezTo>
                    <a:pt x="7507" y="2105"/>
                    <a:pt x="7448" y="2223"/>
                    <a:pt x="7389" y="2340"/>
                  </a:cubicBezTo>
                  <a:cubicBezTo>
                    <a:pt x="7683" y="2416"/>
                    <a:pt x="7952" y="2545"/>
                    <a:pt x="8181" y="2721"/>
                  </a:cubicBezTo>
                  <a:cubicBezTo>
                    <a:pt x="8322" y="2826"/>
                    <a:pt x="8451" y="2949"/>
                    <a:pt x="8562" y="3084"/>
                  </a:cubicBezTo>
                  <a:cubicBezTo>
                    <a:pt x="8592" y="3072"/>
                    <a:pt x="8627" y="3067"/>
                    <a:pt x="8655" y="3054"/>
                  </a:cubicBezTo>
                  <a:cubicBezTo>
                    <a:pt x="8685" y="2908"/>
                    <a:pt x="8703" y="2767"/>
                    <a:pt x="8714" y="2632"/>
                  </a:cubicBezTo>
                  <a:cubicBezTo>
                    <a:pt x="8720" y="2551"/>
                    <a:pt x="8720" y="2469"/>
                    <a:pt x="8720" y="2386"/>
                  </a:cubicBezTo>
                  <a:cubicBezTo>
                    <a:pt x="8503" y="1958"/>
                    <a:pt x="8222" y="1566"/>
                    <a:pt x="7889" y="1226"/>
                  </a:cubicBezTo>
                  <a:close/>
                  <a:moveTo>
                    <a:pt x="5568" y="2434"/>
                  </a:moveTo>
                  <a:cubicBezTo>
                    <a:pt x="5193" y="2434"/>
                    <a:pt x="4830" y="2527"/>
                    <a:pt x="4525" y="2708"/>
                  </a:cubicBezTo>
                  <a:cubicBezTo>
                    <a:pt x="4454" y="2750"/>
                    <a:pt x="4378" y="2802"/>
                    <a:pt x="4349" y="2867"/>
                  </a:cubicBezTo>
                  <a:cubicBezTo>
                    <a:pt x="4373" y="3002"/>
                    <a:pt x="4384" y="3137"/>
                    <a:pt x="4384" y="3271"/>
                  </a:cubicBezTo>
                  <a:lnTo>
                    <a:pt x="4384" y="3294"/>
                  </a:lnTo>
                  <a:cubicBezTo>
                    <a:pt x="4425" y="3453"/>
                    <a:pt x="4489" y="3600"/>
                    <a:pt x="4565" y="3740"/>
                  </a:cubicBezTo>
                  <a:cubicBezTo>
                    <a:pt x="4612" y="3722"/>
                    <a:pt x="4660" y="3711"/>
                    <a:pt x="4712" y="3692"/>
                  </a:cubicBezTo>
                  <a:cubicBezTo>
                    <a:pt x="4928" y="3143"/>
                    <a:pt x="5363" y="2697"/>
                    <a:pt x="5901" y="2456"/>
                  </a:cubicBezTo>
                  <a:cubicBezTo>
                    <a:pt x="5790" y="2439"/>
                    <a:pt x="5679" y="2434"/>
                    <a:pt x="5568" y="2434"/>
                  </a:cubicBezTo>
                  <a:close/>
                  <a:moveTo>
                    <a:pt x="3951" y="4607"/>
                  </a:moveTo>
                  <a:cubicBezTo>
                    <a:pt x="3938" y="4619"/>
                    <a:pt x="3933" y="4636"/>
                    <a:pt x="3921" y="4649"/>
                  </a:cubicBezTo>
                  <a:cubicBezTo>
                    <a:pt x="3956" y="4636"/>
                    <a:pt x="3992" y="4630"/>
                    <a:pt x="4021" y="4625"/>
                  </a:cubicBezTo>
                  <a:cubicBezTo>
                    <a:pt x="3997" y="4619"/>
                    <a:pt x="3973" y="4614"/>
                    <a:pt x="3951" y="4607"/>
                  </a:cubicBezTo>
                  <a:close/>
                  <a:moveTo>
                    <a:pt x="48" y="4209"/>
                  </a:moveTo>
                  <a:lnTo>
                    <a:pt x="48" y="4209"/>
                  </a:lnTo>
                  <a:cubicBezTo>
                    <a:pt x="60" y="4268"/>
                    <a:pt x="76" y="4332"/>
                    <a:pt x="95" y="4396"/>
                  </a:cubicBezTo>
                  <a:cubicBezTo>
                    <a:pt x="224" y="4853"/>
                    <a:pt x="476" y="5282"/>
                    <a:pt x="815" y="5650"/>
                  </a:cubicBezTo>
                  <a:cubicBezTo>
                    <a:pt x="751" y="5439"/>
                    <a:pt x="692" y="5223"/>
                    <a:pt x="646" y="5000"/>
                  </a:cubicBezTo>
                  <a:cubicBezTo>
                    <a:pt x="552" y="4917"/>
                    <a:pt x="463" y="4830"/>
                    <a:pt x="382" y="4730"/>
                  </a:cubicBezTo>
                  <a:cubicBezTo>
                    <a:pt x="311" y="4654"/>
                    <a:pt x="252" y="4566"/>
                    <a:pt x="195" y="4479"/>
                  </a:cubicBezTo>
                  <a:cubicBezTo>
                    <a:pt x="141" y="4390"/>
                    <a:pt x="89" y="4303"/>
                    <a:pt x="48" y="4209"/>
                  </a:cubicBezTo>
                  <a:close/>
                  <a:moveTo>
                    <a:pt x="4577" y="4871"/>
                  </a:moveTo>
                  <a:cubicBezTo>
                    <a:pt x="4554" y="4877"/>
                    <a:pt x="4530" y="4882"/>
                    <a:pt x="4506" y="4888"/>
                  </a:cubicBezTo>
                  <a:cubicBezTo>
                    <a:pt x="4190" y="4982"/>
                    <a:pt x="3821" y="5082"/>
                    <a:pt x="3435" y="5117"/>
                  </a:cubicBezTo>
                  <a:cubicBezTo>
                    <a:pt x="3270" y="5234"/>
                    <a:pt x="3094" y="5328"/>
                    <a:pt x="2907" y="5398"/>
                  </a:cubicBezTo>
                  <a:cubicBezTo>
                    <a:pt x="2948" y="5428"/>
                    <a:pt x="2989" y="5457"/>
                    <a:pt x="3030" y="5480"/>
                  </a:cubicBezTo>
                  <a:cubicBezTo>
                    <a:pt x="3288" y="5639"/>
                    <a:pt x="3592" y="5720"/>
                    <a:pt x="3916" y="5720"/>
                  </a:cubicBezTo>
                  <a:cubicBezTo>
                    <a:pt x="4184" y="5720"/>
                    <a:pt x="4466" y="5661"/>
                    <a:pt x="4730" y="5545"/>
                  </a:cubicBezTo>
                  <a:cubicBezTo>
                    <a:pt x="4747" y="5539"/>
                    <a:pt x="4759" y="5533"/>
                    <a:pt x="4776" y="5521"/>
                  </a:cubicBezTo>
                  <a:cubicBezTo>
                    <a:pt x="4677" y="5322"/>
                    <a:pt x="4612" y="5099"/>
                    <a:pt x="4577" y="4871"/>
                  </a:cubicBezTo>
                  <a:close/>
                  <a:moveTo>
                    <a:pt x="1120" y="5310"/>
                  </a:moveTo>
                  <a:lnTo>
                    <a:pt x="1120" y="5310"/>
                  </a:lnTo>
                  <a:cubicBezTo>
                    <a:pt x="1179" y="5533"/>
                    <a:pt x="1249" y="5744"/>
                    <a:pt x="1331" y="5950"/>
                  </a:cubicBezTo>
                  <a:cubicBezTo>
                    <a:pt x="1436" y="5796"/>
                    <a:pt x="1553" y="5644"/>
                    <a:pt x="1688" y="5498"/>
                  </a:cubicBezTo>
                  <a:cubicBezTo>
                    <a:pt x="1490" y="5463"/>
                    <a:pt x="1301" y="5398"/>
                    <a:pt x="1120" y="5310"/>
                  </a:cubicBezTo>
                  <a:close/>
                  <a:moveTo>
                    <a:pt x="9071" y="3324"/>
                  </a:moveTo>
                  <a:cubicBezTo>
                    <a:pt x="9049" y="3335"/>
                    <a:pt x="9025" y="3341"/>
                    <a:pt x="9001" y="3354"/>
                  </a:cubicBezTo>
                  <a:cubicBezTo>
                    <a:pt x="8978" y="3453"/>
                    <a:pt x="8949" y="3564"/>
                    <a:pt x="8914" y="3670"/>
                  </a:cubicBezTo>
                  <a:cubicBezTo>
                    <a:pt x="9030" y="3951"/>
                    <a:pt x="9090" y="4262"/>
                    <a:pt x="9084" y="4584"/>
                  </a:cubicBezTo>
                  <a:cubicBezTo>
                    <a:pt x="9077" y="4742"/>
                    <a:pt x="9060" y="4888"/>
                    <a:pt x="9030" y="5035"/>
                  </a:cubicBezTo>
                  <a:cubicBezTo>
                    <a:pt x="8995" y="5182"/>
                    <a:pt x="8949" y="5317"/>
                    <a:pt x="8890" y="5450"/>
                  </a:cubicBezTo>
                  <a:cubicBezTo>
                    <a:pt x="8943" y="5609"/>
                    <a:pt x="8966" y="5779"/>
                    <a:pt x="8978" y="5950"/>
                  </a:cubicBezTo>
                  <a:cubicBezTo>
                    <a:pt x="9136" y="5486"/>
                    <a:pt x="9218" y="4993"/>
                    <a:pt x="9218" y="4479"/>
                  </a:cubicBezTo>
                  <a:cubicBezTo>
                    <a:pt x="9218" y="4079"/>
                    <a:pt x="9171" y="3692"/>
                    <a:pt x="9071" y="3324"/>
                  </a:cubicBezTo>
                  <a:close/>
                  <a:moveTo>
                    <a:pt x="2439" y="5515"/>
                  </a:moveTo>
                  <a:cubicBezTo>
                    <a:pt x="2356" y="5528"/>
                    <a:pt x="2269" y="5539"/>
                    <a:pt x="2186" y="5539"/>
                  </a:cubicBezTo>
                  <a:lnTo>
                    <a:pt x="2080" y="5644"/>
                  </a:lnTo>
                  <a:cubicBezTo>
                    <a:pt x="1934" y="5791"/>
                    <a:pt x="1753" y="6007"/>
                    <a:pt x="1588" y="6266"/>
                  </a:cubicBezTo>
                  <a:cubicBezTo>
                    <a:pt x="1723" y="6348"/>
                    <a:pt x="1869" y="6418"/>
                    <a:pt x="2017" y="6483"/>
                  </a:cubicBezTo>
                  <a:cubicBezTo>
                    <a:pt x="2632" y="6746"/>
                    <a:pt x="3346" y="6881"/>
                    <a:pt x="4190" y="6881"/>
                  </a:cubicBezTo>
                  <a:cubicBezTo>
                    <a:pt x="4414" y="6881"/>
                    <a:pt x="4647" y="6869"/>
                    <a:pt x="4893" y="6851"/>
                  </a:cubicBezTo>
                  <a:cubicBezTo>
                    <a:pt x="5233" y="6829"/>
                    <a:pt x="5644" y="6781"/>
                    <a:pt x="6048" y="6664"/>
                  </a:cubicBezTo>
                  <a:cubicBezTo>
                    <a:pt x="5620" y="6512"/>
                    <a:pt x="5245" y="6231"/>
                    <a:pt x="4982" y="5867"/>
                  </a:cubicBezTo>
                  <a:cubicBezTo>
                    <a:pt x="4952" y="5879"/>
                    <a:pt x="4923" y="5896"/>
                    <a:pt x="4887" y="5907"/>
                  </a:cubicBezTo>
                  <a:cubicBezTo>
                    <a:pt x="4577" y="6048"/>
                    <a:pt x="4243" y="6118"/>
                    <a:pt x="3916" y="6118"/>
                  </a:cubicBezTo>
                  <a:cubicBezTo>
                    <a:pt x="3522" y="6118"/>
                    <a:pt x="3142" y="6013"/>
                    <a:pt x="2819" y="5815"/>
                  </a:cubicBezTo>
                  <a:cubicBezTo>
                    <a:pt x="2685" y="5732"/>
                    <a:pt x="2561" y="5639"/>
                    <a:pt x="2439" y="5515"/>
                  </a:cubicBezTo>
                  <a:close/>
                  <a:moveTo>
                    <a:pt x="0" y="5176"/>
                  </a:moveTo>
                  <a:cubicBezTo>
                    <a:pt x="112" y="5920"/>
                    <a:pt x="400" y="6605"/>
                    <a:pt x="822" y="7191"/>
                  </a:cubicBezTo>
                  <a:cubicBezTo>
                    <a:pt x="863" y="6921"/>
                    <a:pt x="950" y="6653"/>
                    <a:pt x="1079" y="6388"/>
                  </a:cubicBezTo>
                  <a:cubicBezTo>
                    <a:pt x="622" y="6061"/>
                    <a:pt x="252" y="5639"/>
                    <a:pt x="0" y="5176"/>
                  </a:cubicBezTo>
                  <a:close/>
                  <a:moveTo>
                    <a:pt x="1314" y="6822"/>
                  </a:moveTo>
                  <a:cubicBezTo>
                    <a:pt x="1225" y="7062"/>
                    <a:pt x="1179" y="7321"/>
                    <a:pt x="1185" y="7589"/>
                  </a:cubicBezTo>
                  <a:cubicBezTo>
                    <a:pt x="1472" y="7730"/>
                    <a:pt x="1771" y="7841"/>
                    <a:pt x="2080" y="7918"/>
                  </a:cubicBezTo>
                  <a:cubicBezTo>
                    <a:pt x="2010" y="7841"/>
                    <a:pt x="1947" y="7765"/>
                    <a:pt x="1882" y="7689"/>
                  </a:cubicBezTo>
                  <a:cubicBezTo>
                    <a:pt x="1671" y="7426"/>
                    <a:pt x="1477" y="7132"/>
                    <a:pt x="1314" y="6822"/>
                  </a:cubicBezTo>
                  <a:close/>
                  <a:moveTo>
                    <a:pt x="1729" y="6775"/>
                  </a:moveTo>
                  <a:cubicBezTo>
                    <a:pt x="1864" y="7016"/>
                    <a:pt x="2017" y="7238"/>
                    <a:pt x="2186" y="7443"/>
                  </a:cubicBezTo>
                  <a:cubicBezTo>
                    <a:pt x="2356" y="7665"/>
                    <a:pt x="2550" y="7865"/>
                    <a:pt x="2755" y="8041"/>
                  </a:cubicBezTo>
                  <a:cubicBezTo>
                    <a:pt x="2937" y="8065"/>
                    <a:pt x="3118" y="8070"/>
                    <a:pt x="3300" y="8070"/>
                  </a:cubicBezTo>
                  <a:cubicBezTo>
                    <a:pt x="4208" y="8070"/>
                    <a:pt x="5111" y="7824"/>
                    <a:pt x="5885" y="7332"/>
                  </a:cubicBezTo>
                  <a:cubicBezTo>
                    <a:pt x="6048" y="7221"/>
                    <a:pt x="6212" y="7103"/>
                    <a:pt x="6370" y="6969"/>
                  </a:cubicBezTo>
                  <a:lnTo>
                    <a:pt x="6370" y="6969"/>
                  </a:lnTo>
                  <a:cubicBezTo>
                    <a:pt x="5861" y="7145"/>
                    <a:pt x="5345" y="7203"/>
                    <a:pt x="4923" y="7238"/>
                  </a:cubicBezTo>
                  <a:cubicBezTo>
                    <a:pt x="4671" y="7256"/>
                    <a:pt x="4425" y="7267"/>
                    <a:pt x="4197" y="7267"/>
                  </a:cubicBezTo>
                  <a:cubicBezTo>
                    <a:pt x="3294" y="7267"/>
                    <a:pt x="2526" y="7121"/>
                    <a:pt x="1864" y="6840"/>
                  </a:cubicBezTo>
                  <a:cubicBezTo>
                    <a:pt x="1817" y="6816"/>
                    <a:pt x="1771" y="6799"/>
                    <a:pt x="1729" y="6775"/>
                  </a:cubicBezTo>
                  <a:close/>
                  <a:moveTo>
                    <a:pt x="1952" y="8298"/>
                  </a:moveTo>
                  <a:cubicBezTo>
                    <a:pt x="2391" y="8598"/>
                    <a:pt x="2878" y="8826"/>
                    <a:pt x="3405" y="8961"/>
                  </a:cubicBezTo>
                  <a:cubicBezTo>
                    <a:pt x="3130" y="8814"/>
                    <a:pt x="2861" y="8633"/>
                    <a:pt x="2608" y="8422"/>
                  </a:cubicBezTo>
                  <a:cubicBezTo>
                    <a:pt x="2386" y="8392"/>
                    <a:pt x="2169" y="8352"/>
                    <a:pt x="1952" y="8298"/>
                  </a:cubicBezTo>
                  <a:close/>
                  <a:moveTo>
                    <a:pt x="8592" y="5950"/>
                  </a:moveTo>
                  <a:cubicBezTo>
                    <a:pt x="8240" y="6383"/>
                    <a:pt x="7730" y="6688"/>
                    <a:pt x="7156" y="6775"/>
                  </a:cubicBezTo>
                  <a:cubicBezTo>
                    <a:pt x="6827" y="7127"/>
                    <a:pt x="6470" y="7426"/>
                    <a:pt x="6095" y="7665"/>
                  </a:cubicBezTo>
                  <a:cubicBezTo>
                    <a:pt x="5269" y="8193"/>
                    <a:pt x="4295" y="8463"/>
                    <a:pt x="3324" y="8468"/>
                  </a:cubicBezTo>
                  <a:cubicBezTo>
                    <a:pt x="3881" y="8820"/>
                    <a:pt x="4501" y="9036"/>
                    <a:pt x="5117" y="9084"/>
                  </a:cubicBezTo>
                  <a:cubicBezTo>
                    <a:pt x="6475" y="8925"/>
                    <a:pt x="7659" y="8181"/>
                    <a:pt x="8403" y="7110"/>
                  </a:cubicBezTo>
                  <a:cubicBezTo>
                    <a:pt x="8538" y="6758"/>
                    <a:pt x="8620" y="6342"/>
                    <a:pt x="8592" y="5950"/>
                  </a:cubicBezTo>
                  <a:close/>
                </a:path>
              </a:pathLst>
            </a:custGeom>
            <a:solidFill>
              <a:srgbClr val="FEAD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53;p30">
              <a:extLst>
                <a:ext uri="{FF2B5EF4-FFF2-40B4-BE49-F238E27FC236}">
                  <a16:creationId xmlns:a16="http://schemas.microsoft.com/office/drawing/2014/main" id="{EB4897EE-2648-8F70-E642-C11EA087225E}"/>
                </a:ext>
              </a:extLst>
            </p:cNvPr>
            <p:cNvSpPr/>
            <p:nvPr/>
          </p:nvSpPr>
          <p:spPr>
            <a:xfrm>
              <a:off x="4394775" y="3354428"/>
              <a:ext cx="308079" cy="275980"/>
            </a:xfrm>
            <a:custGeom>
              <a:avLst/>
              <a:gdLst/>
              <a:ahLst/>
              <a:cxnLst/>
              <a:rect l="l" t="t" r="r" b="b"/>
              <a:pathLst>
                <a:path w="15126" h="13550" extrusionOk="0">
                  <a:moveTo>
                    <a:pt x="7770" y="1652"/>
                  </a:moveTo>
                  <a:cubicBezTo>
                    <a:pt x="7875" y="1652"/>
                    <a:pt x="7979" y="1656"/>
                    <a:pt x="8081" y="1666"/>
                  </a:cubicBezTo>
                  <a:cubicBezTo>
                    <a:pt x="8070" y="1666"/>
                    <a:pt x="8052" y="1672"/>
                    <a:pt x="8041" y="1678"/>
                  </a:cubicBezTo>
                  <a:cubicBezTo>
                    <a:pt x="7953" y="1696"/>
                    <a:pt x="7870" y="1718"/>
                    <a:pt x="7789" y="1742"/>
                  </a:cubicBezTo>
                  <a:cubicBezTo>
                    <a:pt x="7554" y="1718"/>
                    <a:pt x="7321" y="1707"/>
                    <a:pt x="7086" y="1707"/>
                  </a:cubicBezTo>
                  <a:cubicBezTo>
                    <a:pt x="7221" y="1683"/>
                    <a:pt x="7367" y="1666"/>
                    <a:pt x="7508" y="1661"/>
                  </a:cubicBezTo>
                  <a:cubicBezTo>
                    <a:pt x="7595" y="1655"/>
                    <a:pt x="7683" y="1652"/>
                    <a:pt x="7770" y="1652"/>
                  </a:cubicBezTo>
                  <a:close/>
                  <a:moveTo>
                    <a:pt x="9014" y="1964"/>
                  </a:moveTo>
                  <a:cubicBezTo>
                    <a:pt x="9142" y="1964"/>
                    <a:pt x="9271" y="1971"/>
                    <a:pt x="9395" y="1983"/>
                  </a:cubicBezTo>
                  <a:cubicBezTo>
                    <a:pt x="9599" y="2070"/>
                    <a:pt x="9787" y="2170"/>
                    <a:pt x="9969" y="2281"/>
                  </a:cubicBezTo>
                  <a:cubicBezTo>
                    <a:pt x="9658" y="2153"/>
                    <a:pt x="9336" y="2047"/>
                    <a:pt x="9014" y="1964"/>
                  </a:cubicBezTo>
                  <a:close/>
                  <a:moveTo>
                    <a:pt x="10872" y="2481"/>
                  </a:moveTo>
                  <a:lnTo>
                    <a:pt x="10872" y="2481"/>
                  </a:lnTo>
                  <a:cubicBezTo>
                    <a:pt x="11070" y="2604"/>
                    <a:pt x="11258" y="2756"/>
                    <a:pt x="11434" y="2921"/>
                  </a:cubicBezTo>
                  <a:cubicBezTo>
                    <a:pt x="11392" y="2938"/>
                    <a:pt x="11357" y="2962"/>
                    <a:pt x="11322" y="2978"/>
                  </a:cubicBezTo>
                  <a:cubicBezTo>
                    <a:pt x="11310" y="2973"/>
                    <a:pt x="11305" y="2967"/>
                    <a:pt x="11293" y="2962"/>
                  </a:cubicBezTo>
                  <a:cubicBezTo>
                    <a:pt x="11164" y="2791"/>
                    <a:pt x="11023" y="2632"/>
                    <a:pt x="10872" y="2481"/>
                  </a:cubicBezTo>
                  <a:close/>
                  <a:moveTo>
                    <a:pt x="11721" y="3230"/>
                  </a:moveTo>
                  <a:cubicBezTo>
                    <a:pt x="11743" y="3254"/>
                    <a:pt x="11762" y="3278"/>
                    <a:pt x="11779" y="3300"/>
                  </a:cubicBezTo>
                  <a:cubicBezTo>
                    <a:pt x="11750" y="3284"/>
                    <a:pt x="11727" y="3260"/>
                    <a:pt x="11697" y="3243"/>
                  </a:cubicBezTo>
                  <a:cubicBezTo>
                    <a:pt x="11708" y="3237"/>
                    <a:pt x="11715" y="3237"/>
                    <a:pt x="11721" y="3230"/>
                  </a:cubicBezTo>
                  <a:close/>
                  <a:moveTo>
                    <a:pt x="3786" y="3002"/>
                  </a:moveTo>
                  <a:lnTo>
                    <a:pt x="3786" y="3002"/>
                  </a:lnTo>
                  <a:cubicBezTo>
                    <a:pt x="3464" y="3300"/>
                    <a:pt x="3200" y="3594"/>
                    <a:pt x="2996" y="3840"/>
                  </a:cubicBezTo>
                  <a:cubicBezTo>
                    <a:pt x="2737" y="4157"/>
                    <a:pt x="2510" y="4473"/>
                    <a:pt x="2304" y="4801"/>
                  </a:cubicBezTo>
                  <a:cubicBezTo>
                    <a:pt x="2369" y="4625"/>
                    <a:pt x="2445" y="4461"/>
                    <a:pt x="2532" y="4303"/>
                  </a:cubicBezTo>
                  <a:cubicBezTo>
                    <a:pt x="2813" y="3793"/>
                    <a:pt x="3248" y="3354"/>
                    <a:pt x="3786" y="3002"/>
                  </a:cubicBezTo>
                  <a:close/>
                  <a:moveTo>
                    <a:pt x="7397" y="395"/>
                  </a:moveTo>
                  <a:lnTo>
                    <a:pt x="7397" y="395"/>
                  </a:lnTo>
                  <a:cubicBezTo>
                    <a:pt x="7818" y="401"/>
                    <a:pt x="8263" y="430"/>
                    <a:pt x="8762" y="495"/>
                  </a:cubicBezTo>
                  <a:cubicBezTo>
                    <a:pt x="10472" y="706"/>
                    <a:pt x="11756" y="1198"/>
                    <a:pt x="12670" y="1988"/>
                  </a:cubicBezTo>
                  <a:cubicBezTo>
                    <a:pt x="13220" y="2469"/>
                    <a:pt x="13660" y="3097"/>
                    <a:pt x="13958" y="3805"/>
                  </a:cubicBezTo>
                  <a:cubicBezTo>
                    <a:pt x="13807" y="3641"/>
                    <a:pt x="13631" y="3489"/>
                    <a:pt x="13431" y="3336"/>
                  </a:cubicBezTo>
                  <a:cubicBezTo>
                    <a:pt x="12946" y="2976"/>
                    <a:pt x="12460" y="2788"/>
                    <a:pt x="12025" y="2788"/>
                  </a:cubicBezTo>
                  <a:cubicBezTo>
                    <a:pt x="11972" y="2788"/>
                    <a:pt x="11919" y="2791"/>
                    <a:pt x="11867" y="2797"/>
                  </a:cubicBezTo>
                  <a:cubicBezTo>
                    <a:pt x="11621" y="2534"/>
                    <a:pt x="11351" y="2310"/>
                    <a:pt x="11059" y="2129"/>
                  </a:cubicBezTo>
                  <a:cubicBezTo>
                    <a:pt x="10596" y="1848"/>
                    <a:pt x="10069" y="1666"/>
                    <a:pt x="9517" y="1602"/>
                  </a:cubicBezTo>
                  <a:cubicBezTo>
                    <a:pt x="8966" y="1373"/>
                    <a:pt x="8370" y="1253"/>
                    <a:pt x="7757" y="1253"/>
                  </a:cubicBezTo>
                  <a:cubicBezTo>
                    <a:pt x="7666" y="1253"/>
                    <a:pt x="7575" y="1256"/>
                    <a:pt x="7484" y="1261"/>
                  </a:cubicBezTo>
                  <a:cubicBezTo>
                    <a:pt x="6640" y="1315"/>
                    <a:pt x="5879" y="1585"/>
                    <a:pt x="5228" y="1942"/>
                  </a:cubicBezTo>
                  <a:cubicBezTo>
                    <a:pt x="5169" y="1959"/>
                    <a:pt x="5111" y="1977"/>
                    <a:pt x="5052" y="1994"/>
                  </a:cubicBezTo>
                  <a:cubicBezTo>
                    <a:pt x="3751" y="2381"/>
                    <a:pt x="2732" y="3132"/>
                    <a:pt x="2188" y="4109"/>
                  </a:cubicBezTo>
                  <a:cubicBezTo>
                    <a:pt x="1882" y="4655"/>
                    <a:pt x="1707" y="5299"/>
                    <a:pt x="1660" y="6043"/>
                  </a:cubicBezTo>
                  <a:cubicBezTo>
                    <a:pt x="1654" y="6042"/>
                    <a:pt x="1647" y="6042"/>
                    <a:pt x="1641" y="6042"/>
                  </a:cubicBezTo>
                  <a:cubicBezTo>
                    <a:pt x="1596" y="6042"/>
                    <a:pt x="1556" y="6059"/>
                    <a:pt x="1525" y="6085"/>
                  </a:cubicBezTo>
                  <a:cubicBezTo>
                    <a:pt x="1525" y="5996"/>
                    <a:pt x="1531" y="5909"/>
                    <a:pt x="1542" y="5821"/>
                  </a:cubicBezTo>
                  <a:cubicBezTo>
                    <a:pt x="1666" y="4490"/>
                    <a:pt x="2375" y="3202"/>
                    <a:pt x="3481" y="2275"/>
                  </a:cubicBezTo>
                  <a:cubicBezTo>
                    <a:pt x="4495" y="1431"/>
                    <a:pt x="5855" y="893"/>
                    <a:pt x="7308" y="763"/>
                  </a:cubicBezTo>
                  <a:cubicBezTo>
                    <a:pt x="7419" y="752"/>
                    <a:pt x="7496" y="658"/>
                    <a:pt x="7489" y="547"/>
                  </a:cubicBezTo>
                  <a:cubicBezTo>
                    <a:pt x="7484" y="482"/>
                    <a:pt x="7449" y="430"/>
                    <a:pt x="7397" y="395"/>
                  </a:cubicBezTo>
                  <a:close/>
                  <a:moveTo>
                    <a:pt x="7930" y="4379"/>
                  </a:moveTo>
                  <a:cubicBezTo>
                    <a:pt x="8252" y="4379"/>
                    <a:pt x="8544" y="4468"/>
                    <a:pt x="8773" y="4625"/>
                  </a:cubicBezTo>
                  <a:cubicBezTo>
                    <a:pt x="8979" y="4777"/>
                    <a:pt x="9136" y="4995"/>
                    <a:pt x="9242" y="5264"/>
                  </a:cubicBezTo>
                  <a:cubicBezTo>
                    <a:pt x="9336" y="5510"/>
                    <a:pt x="9371" y="5780"/>
                    <a:pt x="9353" y="6067"/>
                  </a:cubicBezTo>
                  <a:cubicBezTo>
                    <a:pt x="9260" y="6172"/>
                    <a:pt x="9166" y="6278"/>
                    <a:pt x="9066" y="6372"/>
                  </a:cubicBezTo>
                  <a:cubicBezTo>
                    <a:pt x="8614" y="6811"/>
                    <a:pt x="8164" y="7075"/>
                    <a:pt x="7713" y="7175"/>
                  </a:cubicBezTo>
                  <a:cubicBezTo>
                    <a:pt x="7599" y="7199"/>
                    <a:pt x="7485" y="7211"/>
                    <a:pt x="7372" y="7211"/>
                  </a:cubicBezTo>
                  <a:cubicBezTo>
                    <a:pt x="6964" y="7211"/>
                    <a:pt x="6581" y="7057"/>
                    <a:pt x="6347" y="6781"/>
                  </a:cubicBezTo>
                  <a:cubicBezTo>
                    <a:pt x="6025" y="6418"/>
                    <a:pt x="5978" y="5804"/>
                    <a:pt x="6231" y="5328"/>
                  </a:cubicBezTo>
                  <a:cubicBezTo>
                    <a:pt x="6470" y="4883"/>
                    <a:pt x="6945" y="4549"/>
                    <a:pt x="7513" y="4426"/>
                  </a:cubicBezTo>
                  <a:cubicBezTo>
                    <a:pt x="7654" y="4397"/>
                    <a:pt x="7795" y="4379"/>
                    <a:pt x="7930" y="4379"/>
                  </a:cubicBezTo>
                  <a:close/>
                  <a:moveTo>
                    <a:pt x="12201" y="3195"/>
                  </a:moveTo>
                  <a:cubicBezTo>
                    <a:pt x="12594" y="3254"/>
                    <a:pt x="12968" y="3489"/>
                    <a:pt x="13192" y="3659"/>
                  </a:cubicBezTo>
                  <a:cubicBezTo>
                    <a:pt x="13707" y="4039"/>
                    <a:pt x="14041" y="4461"/>
                    <a:pt x="14193" y="4901"/>
                  </a:cubicBezTo>
                  <a:cubicBezTo>
                    <a:pt x="14310" y="5229"/>
                    <a:pt x="14340" y="5610"/>
                    <a:pt x="14293" y="6072"/>
                  </a:cubicBezTo>
                  <a:cubicBezTo>
                    <a:pt x="14252" y="6459"/>
                    <a:pt x="14158" y="6864"/>
                    <a:pt x="14006" y="7297"/>
                  </a:cubicBezTo>
                  <a:cubicBezTo>
                    <a:pt x="13988" y="6764"/>
                    <a:pt x="13888" y="6237"/>
                    <a:pt x="13701" y="5745"/>
                  </a:cubicBezTo>
                  <a:cubicBezTo>
                    <a:pt x="13490" y="5212"/>
                    <a:pt x="13179" y="4701"/>
                    <a:pt x="12781" y="4238"/>
                  </a:cubicBezTo>
                  <a:cubicBezTo>
                    <a:pt x="12622" y="3857"/>
                    <a:pt x="12430" y="3511"/>
                    <a:pt x="12201" y="3195"/>
                  </a:cubicBezTo>
                  <a:close/>
                  <a:moveTo>
                    <a:pt x="7824" y="2147"/>
                  </a:moveTo>
                  <a:cubicBezTo>
                    <a:pt x="8808" y="2253"/>
                    <a:pt x="9793" y="2562"/>
                    <a:pt x="10701" y="3073"/>
                  </a:cubicBezTo>
                  <a:cubicBezTo>
                    <a:pt x="10801" y="3125"/>
                    <a:pt x="10900" y="3184"/>
                    <a:pt x="10994" y="3243"/>
                  </a:cubicBezTo>
                  <a:cubicBezTo>
                    <a:pt x="10683" y="3576"/>
                    <a:pt x="10490" y="4039"/>
                    <a:pt x="10315" y="4461"/>
                  </a:cubicBezTo>
                  <a:cubicBezTo>
                    <a:pt x="10267" y="4566"/>
                    <a:pt x="10226" y="4672"/>
                    <a:pt x="10180" y="4771"/>
                  </a:cubicBezTo>
                  <a:cubicBezTo>
                    <a:pt x="10056" y="5053"/>
                    <a:pt x="9904" y="5323"/>
                    <a:pt x="9728" y="5580"/>
                  </a:cubicBezTo>
                  <a:cubicBezTo>
                    <a:pt x="9704" y="5423"/>
                    <a:pt x="9669" y="5269"/>
                    <a:pt x="9611" y="5123"/>
                  </a:cubicBezTo>
                  <a:cubicBezTo>
                    <a:pt x="9482" y="4784"/>
                    <a:pt x="9271" y="4496"/>
                    <a:pt x="9001" y="4303"/>
                  </a:cubicBezTo>
                  <a:cubicBezTo>
                    <a:pt x="8709" y="4095"/>
                    <a:pt x="8333" y="3984"/>
                    <a:pt x="7930" y="3984"/>
                  </a:cubicBezTo>
                  <a:cubicBezTo>
                    <a:pt x="7767" y="3984"/>
                    <a:pt x="7600" y="4002"/>
                    <a:pt x="7432" y="4039"/>
                  </a:cubicBezTo>
                  <a:cubicBezTo>
                    <a:pt x="6751" y="4186"/>
                    <a:pt x="6172" y="4596"/>
                    <a:pt x="5879" y="5141"/>
                  </a:cubicBezTo>
                  <a:cubicBezTo>
                    <a:pt x="5544" y="5769"/>
                    <a:pt x="5615" y="6548"/>
                    <a:pt x="6042" y="7045"/>
                  </a:cubicBezTo>
                  <a:cubicBezTo>
                    <a:pt x="6358" y="7402"/>
                    <a:pt x="6852" y="7605"/>
                    <a:pt x="7375" y="7605"/>
                  </a:cubicBezTo>
                  <a:cubicBezTo>
                    <a:pt x="7514" y="7605"/>
                    <a:pt x="7654" y="7591"/>
                    <a:pt x="7795" y="7562"/>
                  </a:cubicBezTo>
                  <a:cubicBezTo>
                    <a:pt x="8270" y="7462"/>
                    <a:pt x="8744" y="7203"/>
                    <a:pt x="9201" y="6794"/>
                  </a:cubicBezTo>
                  <a:lnTo>
                    <a:pt x="9201" y="6794"/>
                  </a:lnTo>
                  <a:cubicBezTo>
                    <a:pt x="9149" y="6940"/>
                    <a:pt x="9078" y="7086"/>
                    <a:pt x="9001" y="7233"/>
                  </a:cubicBezTo>
                  <a:cubicBezTo>
                    <a:pt x="8685" y="7819"/>
                    <a:pt x="8222" y="8265"/>
                    <a:pt x="7713" y="8493"/>
                  </a:cubicBezTo>
                  <a:cubicBezTo>
                    <a:pt x="7450" y="8610"/>
                    <a:pt x="7170" y="8668"/>
                    <a:pt x="6900" y="8668"/>
                  </a:cubicBezTo>
                  <a:cubicBezTo>
                    <a:pt x="6579" y="8668"/>
                    <a:pt x="6270" y="8587"/>
                    <a:pt x="6013" y="8428"/>
                  </a:cubicBezTo>
                  <a:cubicBezTo>
                    <a:pt x="5796" y="8293"/>
                    <a:pt x="5598" y="8100"/>
                    <a:pt x="5409" y="7830"/>
                  </a:cubicBezTo>
                  <a:cubicBezTo>
                    <a:pt x="4795" y="6964"/>
                    <a:pt x="4636" y="5804"/>
                    <a:pt x="4993" y="4801"/>
                  </a:cubicBezTo>
                  <a:cubicBezTo>
                    <a:pt x="5152" y="4368"/>
                    <a:pt x="5404" y="3946"/>
                    <a:pt x="5744" y="3547"/>
                  </a:cubicBezTo>
                  <a:cubicBezTo>
                    <a:pt x="6318" y="2879"/>
                    <a:pt x="7045" y="2393"/>
                    <a:pt x="7824" y="2147"/>
                  </a:cubicBezTo>
                  <a:close/>
                  <a:moveTo>
                    <a:pt x="14264" y="7754"/>
                  </a:moveTo>
                  <a:cubicBezTo>
                    <a:pt x="14123" y="8352"/>
                    <a:pt x="13906" y="8926"/>
                    <a:pt x="13625" y="9466"/>
                  </a:cubicBezTo>
                  <a:cubicBezTo>
                    <a:pt x="13736" y="9179"/>
                    <a:pt x="13825" y="8885"/>
                    <a:pt x="13888" y="8581"/>
                  </a:cubicBezTo>
                  <a:cubicBezTo>
                    <a:pt x="13942" y="8481"/>
                    <a:pt x="13988" y="8381"/>
                    <a:pt x="14041" y="8276"/>
                  </a:cubicBezTo>
                  <a:cubicBezTo>
                    <a:pt x="14123" y="8100"/>
                    <a:pt x="14193" y="7924"/>
                    <a:pt x="14264" y="7754"/>
                  </a:cubicBezTo>
                  <a:close/>
                  <a:moveTo>
                    <a:pt x="13115" y="5428"/>
                  </a:moveTo>
                  <a:cubicBezTo>
                    <a:pt x="13198" y="5580"/>
                    <a:pt x="13268" y="5733"/>
                    <a:pt x="13326" y="5891"/>
                  </a:cubicBezTo>
                  <a:cubicBezTo>
                    <a:pt x="13636" y="6683"/>
                    <a:pt x="13690" y="7578"/>
                    <a:pt x="13514" y="8446"/>
                  </a:cubicBezTo>
                  <a:cubicBezTo>
                    <a:pt x="13279" y="8903"/>
                    <a:pt x="13022" y="9331"/>
                    <a:pt x="12735" y="9723"/>
                  </a:cubicBezTo>
                  <a:cubicBezTo>
                    <a:pt x="13033" y="8909"/>
                    <a:pt x="13203" y="8000"/>
                    <a:pt x="13227" y="7040"/>
                  </a:cubicBezTo>
                  <a:cubicBezTo>
                    <a:pt x="13244" y="6465"/>
                    <a:pt x="13209" y="5926"/>
                    <a:pt x="13115" y="5428"/>
                  </a:cubicBezTo>
                  <a:close/>
                  <a:moveTo>
                    <a:pt x="2069" y="9225"/>
                  </a:moveTo>
                  <a:lnTo>
                    <a:pt x="2069" y="9225"/>
                  </a:lnTo>
                  <a:cubicBezTo>
                    <a:pt x="2140" y="9331"/>
                    <a:pt x="2210" y="9425"/>
                    <a:pt x="2286" y="9523"/>
                  </a:cubicBezTo>
                  <a:cubicBezTo>
                    <a:pt x="2351" y="9658"/>
                    <a:pt x="2415" y="9788"/>
                    <a:pt x="2486" y="9910"/>
                  </a:cubicBezTo>
                  <a:cubicBezTo>
                    <a:pt x="2410" y="9812"/>
                    <a:pt x="2334" y="9699"/>
                    <a:pt x="2263" y="9588"/>
                  </a:cubicBezTo>
                  <a:cubicBezTo>
                    <a:pt x="2193" y="9471"/>
                    <a:pt x="2128" y="9355"/>
                    <a:pt x="2069" y="9225"/>
                  </a:cubicBezTo>
                  <a:close/>
                  <a:moveTo>
                    <a:pt x="6910" y="2105"/>
                  </a:moveTo>
                  <a:lnTo>
                    <a:pt x="6910" y="2105"/>
                  </a:lnTo>
                  <a:cubicBezTo>
                    <a:pt x="6364" y="2399"/>
                    <a:pt x="5866" y="2797"/>
                    <a:pt x="5445" y="3289"/>
                  </a:cubicBezTo>
                  <a:cubicBezTo>
                    <a:pt x="5070" y="3722"/>
                    <a:pt x="4795" y="4192"/>
                    <a:pt x="4619" y="4666"/>
                  </a:cubicBezTo>
                  <a:cubicBezTo>
                    <a:pt x="4220" y="5791"/>
                    <a:pt x="4395" y="7092"/>
                    <a:pt x="5087" y="8059"/>
                  </a:cubicBezTo>
                  <a:cubicBezTo>
                    <a:pt x="5304" y="8370"/>
                    <a:pt x="5539" y="8604"/>
                    <a:pt x="5802" y="8763"/>
                  </a:cubicBezTo>
                  <a:cubicBezTo>
                    <a:pt x="6123" y="8964"/>
                    <a:pt x="6505" y="9066"/>
                    <a:pt x="6898" y="9066"/>
                  </a:cubicBezTo>
                  <a:cubicBezTo>
                    <a:pt x="7224" y="9066"/>
                    <a:pt x="7558" y="8996"/>
                    <a:pt x="7870" y="8855"/>
                  </a:cubicBezTo>
                  <a:cubicBezTo>
                    <a:pt x="8468" y="8592"/>
                    <a:pt x="8990" y="8082"/>
                    <a:pt x="9347" y="7421"/>
                  </a:cubicBezTo>
                  <a:cubicBezTo>
                    <a:pt x="9564" y="7027"/>
                    <a:pt x="9693" y="6624"/>
                    <a:pt x="9739" y="6231"/>
                  </a:cubicBezTo>
                  <a:cubicBezTo>
                    <a:pt x="10063" y="5839"/>
                    <a:pt x="10337" y="5399"/>
                    <a:pt x="10542" y="4936"/>
                  </a:cubicBezTo>
                  <a:cubicBezTo>
                    <a:pt x="10590" y="4831"/>
                    <a:pt x="10637" y="4719"/>
                    <a:pt x="10677" y="4614"/>
                  </a:cubicBezTo>
                  <a:cubicBezTo>
                    <a:pt x="10836" y="4238"/>
                    <a:pt x="10994" y="3863"/>
                    <a:pt x="11223" y="3589"/>
                  </a:cubicBezTo>
                  <a:cubicBezTo>
                    <a:pt x="11568" y="4198"/>
                    <a:pt x="11743" y="4901"/>
                    <a:pt x="11697" y="5580"/>
                  </a:cubicBezTo>
                  <a:cubicBezTo>
                    <a:pt x="11662" y="6067"/>
                    <a:pt x="11521" y="6588"/>
                    <a:pt x="11251" y="7221"/>
                  </a:cubicBezTo>
                  <a:cubicBezTo>
                    <a:pt x="10672" y="8592"/>
                    <a:pt x="9845" y="9647"/>
                    <a:pt x="8868" y="10280"/>
                  </a:cubicBezTo>
                  <a:cubicBezTo>
                    <a:pt x="8097" y="10772"/>
                    <a:pt x="7188" y="11019"/>
                    <a:pt x="6280" y="11019"/>
                  </a:cubicBezTo>
                  <a:cubicBezTo>
                    <a:pt x="5414" y="11019"/>
                    <a:pt x="4548" y="10794"/>
                    <a:pt x="3805" y="10339"/>
                  </a:cubicBezTo>
                  <a:cubicBezTo>
                    <a:pt x="3353" y="10069"/>
                    <a:pt x="2961" y="9717"/>
                    <a:pt x="2626" y="9312"/>
                  </a:cubicBezTo>
                  <a:cubicBezTo>
                    <a:pt x="2299" y="8598"/>
                    <a:pt x="2099" y="7773"/>
                    <a:pt x="2053" y="6887"/>
                  </a:cubicBezTo>
                  <a:cubicBezTo>
                    <a:pt x="2040" y="6670"/>
                    <a:pt x="2034" y="6459"/>
                    <a:pt x="2047" y="6261"/>
                  </a:cubicBezTo>
                  <a:cubicBezTo>
                    <a:pt x="2304" y="5528"/>
                    <a:pt x="2726" y="4790"/>
                    <a:pt x="3300" y="4092"/>
                  </a:cubicBezTo>
                  <a:cubicBezTo>
                    <a:pt x="3727" y="3576"/>
                    <a:pt x="4438" y="2843"/>
                    <a:pt x="5374" y="2316"/>
                  </a:cubicBezTo>
                  <a:cubicBezTo>
                    <a:pt x="5872" y="2188"/>
                    <a:pt x="6388" y="2118"/>
                    <a:pt x="6910" y="2105"/>
                  </a:cubicBezTo>
                  <a:close/>
                  <a:moveTo>
                    <a:pt x="12313" y="10843"/>
                  </a:moveTo>
                  <a:cubicBezTo>
                    <a:pt x="12213" y="10948"/>
                    <a:pt x="12113" y="11053"/>
                    <a:pt x="12002" y="11153"/>
                  </a:cubicBezTo>
                  <a:cubicBezTo>
                    <a:pt x="12008" y="11148"/>
                    <a:pt x="12019" y="11135"/>
                    <a:pt x="12025" y="11129"/>
                  </a:cubicBezTo>
                  <a:lnTo>
                    <a:pt x="12313" y="10843"/>
                  </a:lnTo>
                  <a:close/>
                  <a:moveTo>
                    <a:pt x="11786" y="3817"/>
                  </a:moveTo>
                  <a:lnTo>
                    <a:pt x="11786" y="3817"/>
                  </a:lnTo>
                  <a:cubicBezTo>
                    <a:pt x="12019" y="4016"/>
                    <a:pt x="12243" y="4227"/>
                    <a:pt x="12435" y="4449"/>
                  </a:cubicBezTo>
                  <a:cubicBezTo>
                    <a:pt x="12722" y="5182"/>
                    <a:pt x="12857" y="6050"/>
                    <a:pt x="12828" y="7027"/>
                  </a:cubicBezTo>
                  <a:cubicBezTo>
                    <a:pt x="12793" y="8469"/>
                    <a:pt x="12418" y="9782"/>
                    <a:pt x="11750" y="10819"/>
                  </a:cubicBezTo>
                  <a:cubicBezTo>
                    <a:pt x="11738" y="10837"/>
                    <a:pt x="11727" y="10854"/>
                    <a:pt x="11715" y="10866"/>
                  </a:cubicBezTo>
                  <a:cubicBezTo>
                    <a:pt x="11516" y="11053"/>
                    <a:pt x="11305" y="11224"/>
                    <a:pt x="11088" y="11381"/>
                  </a:cubicBezTo>
                  <a:cubicBezTo>
                    <a:pt x="10089" y="12100"/>
                    <a:pt x="8917" y="12492"/>
                    <a:pt x="7797" y="12492"/>
                  </a:cubicBezTo>
                  <a:cubicBezTo>
                    <a:pt x="7583" y="12492"/>
                    <a:pt x="7371" y="12478"/>
                    <a:pt x="7162" y="12449"/>
                  </a:cubicBezTo>
                  <a:cubicBezTo>
                    <a:pt x="6605" y="12371"/>
                    <a:pt x="6007" y="12190"/>
                    <a:pt x="5333" y="11886"/>
                  </a:cubicBezTo>
                  <a:cubicBezTo>
                    <a:pt x="4741" y="11616"/>
                    <a:pt x="4297" y="11352"/>
                    <a:pt x="3927" y="11048"/>
                  </a:cubicBezTo>
                  <a:cubicBezTo>
                    <a:pt x="3757" y="10907"/>
                    <a:pt x="3594" y="10754"/>
                    <a:pt x="3446" y="10585"/>
                  </a:cubicBezTo>
                  <a:lnTo>
                    <a:pt x="3446" y="10585"/>
                  </a:lnTo>
                  <a:cubicBezTo>
                    <a:pt x="3494" y="10613"/>
                    <a:pt x="3546" y="10648"/>
                    <a:pt x="3599" y="10678"/>
                  </a:cubicBezTo>
                  <a:cubicBezTo>
                    <a:pt x="4407" y="11171"/>
                    <a:pt x="5345" y="11415"/>
                    <a:pt x="6283" y="11415"/>
                  </a:cubicBezTo>
                  <a:cubicBezTo>
                    <a:pt x="7266" y="11415"/>
                    <a:pt x="8248" y="11147"/>
                    <a:pt x="9078" y="10613"/>
                  </a:cubicBezTo>
                  <a:cubicBezTo>
                    <a:pt x="10126" y="9940"/>
                    <a:pt x="11005" y="8820"/>
                    <a:pt x="11621" y="7379"/>
                  </a:cubicBezTo>
                  <a:cubicBezTo>
                    <a:pt x="11902" y="6700"/>
                    <a:pt x="12054" y="6137"/>
                    <a:pt x="12095" y="5604"/>
                  </a:cubicBezTo>
                  <a:cubicBezTo>
                    <a:pt x="12137" y="4995"/>
                    <a:pt x="12025" y="4379"/>
                    <a:pt x="11786" y="3817"/>
                  </a:cubicBezTo>
                  <a:close/>
                  <a:moveTo>
                    <a:pt x="6880" y="412"/>
                  </a:moveTo>
                  <a:lnTo>
                    <a:pt x="6880" y="412"/>
                  </a:lnTo>
                  <a:cubicBezTo>
                    <a:pt x="5498" y="606"/>
                    <a:pt x="4214" y="1150"/>
                    <a:pt x="3230" y="1971"/>
                  </a:cubicBezTo>
                  <a:cubicBezTo>
                    <a:pt x="2040" y="2962"/>
                    <a:pt x="1285" y="4350"/>
                    <a:pt x="1144" y="5780"/>
                  </a:cubicBezTo>
                  <a:cubicBezTo>
                    <a:pt x="1085" y="6372"/>
                    <a:pt x="1144" y="6970"/>
                    <a:pt x="1290" y="7543"/>
                  </a:cubicBezTo>
                  <a:cubicBezTo>
                    <a:pt x="1296" y="7843"/>
                    <a:pt x="1325" y="8135"/>
                    <a:pt x="1385" y="8417"/>
                  </a:cubicBezTo>
                  <a:cubicBezTo>
                    <a:pt x="1401" y="8539"/>
                    <a:pt x="1420" y="8657"/>
                    <a:pt x="1449" y="8779"/>
                  </a:cubicBezTo>
                  <a:cubicBezTo>
                    <a:pt x="1647" y="9717"/>
                    <a:pt x="2175" y="10602"/>
                    <a:pt x="2967" y="11346"/>
                  </a:cubicBezTo>
                  <a:cubicBezTo>
                    <a:pt x="3535" y="11873"/>
                    <a:pt x="4232" y="12325"/>
                    <a:pt x="5070" y="12706"/>
                  </a:cubicBezTo>
                  <a:cubicBezTo>
                    <a:pt x="4590" y="12554"/>
                    <a:pt x="4144" y="12366"/>
                    <a:pt x="3740" y="12143"/>
                  </a:cubicBezTo>
                  <a:cubicBezTo>
                    <a:pt x="2884" y="11686"/>
                    <a:pt x="2134" y="11053"/>
                    <a:pt x="1572" y="10310"/>
                  </a:cubicBezTo>
                  <a:cubicBezTo>
                    <a:pt x="1144" y="9753"/>
                    <a:pt x="839" y="9161"/>
                    <a:pt x="657" y="8546"/>
                  </a:cubicBezTo>
                  <a:cubicBezTo>
                    <a:pt x="458" y="7854"/>
                    <a:pt x="400" y="7081"/>
                    <a:pt x="476" y="6172"/>
                  </a:cubicBezTo>
                  <a:cubicBezTo>
                    <a:pt x="605" y="4749"/>
                    <a:pt x="1050" y="3559"/>
                    <a:pt x="1771" y="2738"/>
                  </a:cubicBezTo>
                  <a:cubicBezTo>
                    <a:pt x="2251" y="2188"/>
                    <a:pt x="2902" y="1725"/>
                    <a:pt x="3827" y="1280"/>
                  </a:cubicBezTo>
                  <a:cubicBezTo>
                    <a:pt x="4701" y="852"/>
                    <a:pt x="5498" y="593"/>
                    <a:pt x="6271" y="477"/>
                  </a:cubicBezTo>
                  <a:cubicBezTo>
                    <a:pt x="6470" y="447"/>
                    <a:pt x="6669" y="425"/>
                    <a:pt x="6880" y="412"/>
                  </a:cubicBezTo>
                  <a:close/>
                  <a:moveTo>
                    <a:pt x="7377" y="0"/>
                  </a:moveTo>
                  <a:cubicBezTo>
                    <a:pt x="6964" y="0"/>
                    <a:pt x="6577" y="28"/>
                    <a:pt x="6212" y="84"/>
                  </a:cubicBezTo>
                  <a:cubicBezTo>
                    <a:pt x="5398" y="207"/>
                    <a:pt x="4566" y="477"/>
                    <a:pt x="3651" y="922"/>
                  </a:cubicBezTo>
                  <a:cubicBezTo>
                    <a:pt x="2680" y="1391"/>
                    <a:pt x="1988" y="1883"/>
                    <a:pt x="1472" y="2475"/>
                  </a:cubicBezTo>
                  <a:cubicBezTo>
                    <a:pt x="693" y="3365"/>
                    <a:pt x="212" y="4631"/>
                    <a:pt x="84" y="6143"/>
                  </a:cubicBezTo>
                  <a:cubicBezTo>
                    <a:pt x="1" y="7098"/>
                    <a:pt x="65" y="7919"/>
                    <a:pt x="276" y="8657"/>
                  </a:cubicBezTo>
                  <a:cubicBezTo>
                    <a:pt x="470" y="9320"/>
                    <a:pt x="798" y="9952"/>
                    <a:pt x="1255" y="10550"/>
                  </a:cubicBezTo>
                  <a:cubicBezTo>
                    <a:pt x="1853" y="11340"/>
                    <a:pt x="2650" y="12008"/>
                    <a:pt x="3546" y="12495"/>
                  </a:cubicBezTo>
                  <a:cubicBezTo>
                    <a:pt x="4279" y="12887"/>
                    <a:pt x="5128" y="13187"/>
                    <a:pt x="6072" y="13374"/>
                  </a:cubicBezTo>
                  <a:cubicBezTo>
                    <a:pt x="6646" y="13491"/>
                    <a:pt x="7167" y="13550"/>
                    <a:pt x="7654" y="13550"/>
                  </a:cubicBezTo>
                  <a:cubicBezTo>
                    <a:pt x="7906" y="13550"/>
                    <a:pt x="8146" y="13531"/>
                    <a:pt x="8375" y="13503"/>
                  </a:cubicBezTo>
                  <a:cubicBezTo>
                    <a:pt x="8692" y="13503"/>
                    <a:pt x="8996" y="13474"/>
                    <a:pt x="9289" y="13415"/>
                  </a:cubicBezTo>
                  <a:cubicBezTo>
                    <a:pt x="9874" y="13298"/>
                    <a:pt x="10478" y="13063"/>
                    <a:pt x="11082" y="12712"/>
                  </a:cubicBezTo>
                  <a:cubicBezTo>
                    <a:pt x="12974" y="11605"/>
                    <a:pt x="14334" y="9647"/>
                    <a:pt x="14726" y="7467"/>
                  </a:cubicBezTo>
                  <a:cubicBezTo>
                    <a:pt x="15126" y="5252"/>
                    <a:pt x="14422" y="2984"/>
                    <a:pt x="12928" y="1690"/>
                  </a:cubicBezTo>
                  <a:cubicBezTo>
                    <a:pt x="11954" y="846"/>
                    <a:pt x="10607" y="325"/>
                    <a:pt x="8808" y="95"/>
                  </a:cubicBezTo>
                  <a:cubicBezTo>
                    <a:pt x="8296" y="32"/>
                    <a:pt x="7821" y="0"/>
                    <a:pt x="7377" y="0"/>
                  </a:cubicBezTo>
                  <a:close/>
                </a:path>
              </a:pathLst>
            </a:custGeom>
            <a:solidFill>
              <a:srgbClr val="F77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54;p30">
              <a:extLst>
                <a:ext uri="{FF2B5EF4-FFF2-40B4-BE49-F238E27FC236}">
                  <a16:creationId xmlns:a16="http://schemas.microsoft.com/office/drawing/2014/main" id="{D9F39F43-2351-D4AA-8A17-A4F0986B28A8}"/>
                </a:ext>
              </a:extLst>
            </p:cNvPr>
            <p:cNvSpPr/>
            <p:nvPr/>
          </p:nvSpPr>
          <p:spPr>
            <a:xfrm>
              <a:off x="4381658" y="3351678"/>
              <a:ext cx="336471" cy="296979"/>
            </a:xfrm>
            <a:custGeom>
              <a:avLst/>
              <a:gdLst/>
              <a:ahLst/>
              <a:cxnLst/>
              <a:rect l="l" t="t" r="r" b="b"/>
              <a:pathLst>
                <a:path w="16520" h="14581" extrusionOk="0">
                  <a:moveTo>
                    <a:pt x="9370" y="611"/>
                  </a:moveTo>
                  <a:cubicBezTo>
                    <a:pt x="10051" y="611"/>
                    <a:pt x="10634" y="664"/>
                    <a:pt x="11170" y="776"/>
                  </a:cubicBezTo>
                  <a:cubicBezTo>
                    <a:pt x="11438" y="876"/>
                    <a:pt x="11691" y="998"/>
                    <a:pt x="11930" y="1145"/>
                  </a:cubicBezTo>
                  <a:cubicBezTo>
                    <a:pt x="12657" y="1590"/>
                    <a:pt x="13209" y="2253"/>
                    <a:pt x="13501" y="2985"/>
                  </a:cubicBezTo>
                  <a:cubicBezTo>
                    <a:pt x="13484" y="2962"/>
                    <a:pt x="13466" y="2943"/>
                    <a:pt x="13449" y="2926"/>
                  </a:cubicBezTo>
                  <a:cubicBezTo>
                    <a:pt x="13314" y="2751"/>
                    <a:pt x="13168" y="2586"/>
                    <a:pt x="13015" y="2434"/>
                  </a:cubicBezTo>
                  <a:cubicBezTo>
                    <a:pt x="12535" y="1971"/>
                    <a:pt x="11914" y="1590"/>
                    <a:pt x="11170" y="1291"/>
                  </a:cubicBezTo>
                  <a:cubicBezTo>
                    <a:pt x="10276" y="932"/>
                    <a:pt x="9326" y="761"/>
                    <a:pt x="8373" y="761"/>
                  </a:cubicBezTo>
                  <a:cubicBezTo>
                    <a:pt x="7614" y="761"/>
                    <a:pt x="6853" y="870"/>
                    <a:pt x="6118" y="1080"/>
                  </a:cubicBezTo>
                  <a:cubicBezTo>
                    <a:pt x="7050" y="782"/>
                    <a:pt x="8105" y="623"/>
                    <a:pt x="9265" y="612"/>
                  </a:cubicBezTo>
                  <a:cubicBezTo>
                    <a:pt x="9301" y="611"/>
                    <a:pt x="9336" y="611"/>
                    <a:pt x="9370" y="611"/>
                  </a:cubicBezTo>
                  <a:close/>
                  <a:moveTo>
                    <a:pt x="7405" y="2447"/>
                  </a:moveTo>
                  <a:cubicBezTo>
                    <a:pt x="7780" y="2447"/>
                    <a:pt x="8160" y="2513"/>
                    <a:pt x="8527" y="2645"/>
                  </a:cubicBezTo>
                  <a:cubicBezTo>
                    <a:pt x="8614" y="2675"/>
                    <a:pt x="8696" y="2710"/>
                    <a:pt x="8779" y="2751"/>
                  </a:cubicBezTo>
                  <a:cubicBezTo>
                    <a:pt x="8487" y="2714"/>
                    <a:pt x="8200" y="2696"/>
                    <a:pt x="7920" y="2696"/>
                  </a:cubicBezTo>
                  <a:cubicBezTo>
                    <a:pt x="7034" y="2696"/>
                    <a:pt x="6212" y="2876"/>
                    <a:pt x="5509" y="3219"/>
                  </a:cubicBezTo>
                  <a:cubicBezTo>
                    <a:pt x="5602" y="3108"/>
                    <a:pt x="5696" y="2997"/>
                    <a:pt x="5796" y="2897"/>
                  </a:cubicBezTo>
                  <a:cubicBezTo>
                    <a:pt x="6274" y="2599"/>
                    <a:pt x="6833" y="2447"/>
                    <a:pt x="7405" y="2447"/>
                  </a:cubicBezTo>
                  <a:close/>
                  <a:moveTo>
                    <a:pt x="9334" y="1433"/>
                  </a:moveTo>
                  <a:cubicBezTo>
                    <a:pt x="10239" y="1433"/>
                    <a:pt x="11146" y="1670"/>
                    <a:pt x="11937" y="2147"/>
                  </a:cubicBezTo>
                  <a:cubicBezTo>
                    <a:pt x="12387" y="2423"/>
                    <a:pt x="12792" y="2762"/>
                    <a:pt x="13150" y="3167"/>
                  </a:cubicBezTo>
                  <a:cubicBezTo>
                    <a:pt x="13379" y="3465"/>
                    <a:pt x="13577" y="3800"/>
                    <a:pt x="13736" y="4163"/>
                  </a:cubicBezTo>
                  <a:lnTo>
                    <a:pt x="13736" y="4192"/>
                  </a:lnTo>
                  <a:cubicBezTo>
                    <a:pt x="13730" y="4708"/>
                    <a:pt x="13583" y="5176"/>
                    <a:pt x="13320" y="5510"/>
                  </a:cubicBezTo>
                  <a:cubicBezTo>
                    <a:pt x="13150" y="5212"/>
                    <a:pt x="12950" y="4930"/>
                    <a:pt x="12722" y="4673"/>
                  </a:cubicBezTo>
                  <a:cubicBezTo>
                    <a:pt x="12001" y="3846"/>
                    <a:pt x="10964" y="3248"/>
                    <a:pt x="9751" y="2932"/>
                  </a:cubicBezTo>
                  <a:cubicBezTo>
                    <a:pt x="9447" y="2656"/>
                    <a:pt x="9077" y="2434"/>
                    <a:pt x="8661" y="2282"/>
                  </a:cubicBezTo>
                  <a:cubicBezTo>
                    <a:pt x="8253" y="2132"/>
                    <a:pt x="7829" y="2060"/>
                    <a:pt x="7410" y="2060"/>
                  </a:cubicBezTo>
                  <a:cubicBezTo>
                    <a:pt x="7204" y="2060"/>
                    <a:pt x="6999" y="2077"/>
                    <a:pt x="6797" y="2112"/>
                  </a:cubicBezTo>
                  <a:cubicBezTo>
                    <a:pt x="7566" y="1660"/>
                    <a:pt x="8448" y="1433"/>
                    <a:pt x="9334" y="1433"/>
                  </a:cubicBezTo>
                  <a:close/>
                  <a:moveTo>
                    <a:pt x="10226" y="3483"/>
                  </a:moveTo>
                  <a:lnTo>
                    <a:pt x="10226" y="3483"/>
                  </a:lnTo>
                  <a:cubicBezTo>
                    <a:pt x="11116" y="3800"/>
                    <a:pt x="11878" y="4292"/>
                    <a:pt x="12435" y="4925"/>
                  </a:cubicBezTo>
                  <a:cubicBezTo>
                    <a:pt x="12663" y="5188"/>
                    <a:pt x="12863" y="5482"/>
                    <a:pt x="13033" y="5791"/>
                  </a:cubicBezTo>
                  <a:cubicBezTo>
                    <a:pt x="12593" y="6126"/>
                    <a:pt x="12013" y="6226"/>
                    <a:pt x="11416" y="6283"/>
                  </a:cubicBezTo>
                  <a:cubicBezTo>
                    <a:pt x="11186" y="5956"/>
                    <a:pt x="10888" y="5680"/>
                    <a:pt x="10531" y="5482"/>
                  </a:cubicBezTo>
                  <a:cubicBezTo>
                    <a:pt x="10672" y="4925"/>
                    <a:pt x="10642" y="4321"/>
                    <a:pt x="10402" y="3805"/>
                  </a:cubicBezTo>
                  <a:cubicBezTo>
                    <a:pt x="10355" y="3694"/>
                    <a:pt x="10291" y="3583"/>
                    <a:pt x="10226" y="3483"/>
                  </a:cubicBezTo>
                  <a:close/>
                  <a:moveTo>
                    <a:pt x="10413" y="5861"/>
                  </a:moveTo>
                  <a:cubicBezTo>
                    <a:pt x="10618" y="5985"/>
                    <a:pt x="10800" y="6143"/>
                    <a:pt x="10959" y="6318"/>
                  </a:cubicBezTo>
                  <a:lnTo>
                    <a:pt x="10923" y="6325"/>
                  </a:lnTo>
                  <a:cubicBezTo>
                    <a:pt x="10648" y="6342"/>
                    <a:pt x="10378" y="6372"/>
                    <a:pt x="10120" y="6407"/>
                  </a:cubicBezTo>
                  <a:cubicBezTo>
                    <a:pt x="10237" y="6237"/>
                    <a:pt x="10337" y="6055"/>
                    <a:pt x="10413" y="5861"/>
                  </a:cubicBezTo>
                  <a:close/>
                  <a:moveTo>
                    <a:pt x="9195" y="5517"/>
                  </a:moveTo>
                  <a:cubicBezTo>
                    <a:pt x="9399" y="5517"/>
                    <a:pt x="9604" y="5539"/>
                    <a:pt x="9810" y="5598"/>
                  </a:cubicBezTo>
                  <a:cubicBezTo>
                    <a:pt x="9898" y="5622"/>
                    <a:pt x="9985" y="5650"/>
                    <a:pt x="10074" y="5686"/>
                  </a:cubicBezTo>
                  <a:cubicBezTo>
                    <a:pt x="9956" y="5991"/>
                    <a:pt x="9775" y="6272"/>
                    <a:pt x="9547" y="6494"/>
                  </a:cubicBezTo>
                  <a:cubicBezTo>
                    <a:pt x="9066" y="6577"/>
                    <a:pt x="8614" y="6688"/>
                    <a:pt x="8192" y="6823"/>
                  </a:cubicBezTo>
                  <a:cubicBezTo>
                    <a:pt x="8087" y="6629"/>
                    <a:pt x="8005" y="6413"/>
                    <a:pt x="7970" y="6190"/>
                  </a:cubicBezTo>
                  <a:cubicBezTo>
                    <a:pt x="7958" y="6114"/>
                    <a:pt x="7946" y="6020"/>
                    <a:pt x="7970" y="5956"/>
                  </a:cubicBezTo>
                  <a:cubicBezTo>
                    <a:pt x="8000" y="5885"/>
                    <a:pt x="8081" y="5833"/>
                    <a:pt x="8152" y="5791"/>
                  </a:cubicBezTo>
                  <a:cubicBezTo>
                    <a:pt x="8457" y="5610"/>
                    <a:pt x="8820" y="5517"/>
                    <a:pt x="9195" y="5517"/>
                  </a:cubicBezTo>
                  <a:close/>
                  <a:moveTo>
                    <a:pt x="8995" y="3167"/>
                  </a:moveTo>
                  <a:lnTo>
                    <a:pt x="8995" y="3167"/>
                  </a:lnTo>
                  <a:cubicBezTo>
                    <a:pt x="9188" y="3202"/>
                    <a:pt x="9377" y="3237"/>
                    <a:pt x="9564" y="3284"/>
                  </a:cubicBezTo>
                  <a:cubicBezTo>
                    <a:pt x="9775" y="3483"/>
                    <a:pt x="9939" y="3717"/>
                    <a:pt x="10050" y="3963"/>
                  </a:cubicBezTo>
                  <a:cubicBezTo>
                    <a:pt x="10243" y="4385"/>
                    <a:pt x="10278" y="4860"/>
                    <a:pt x="10180" y="5317"/>
                  </a:cubicBezTo>
                  <a:cubicBezTo>
                    <a:pt x="10091" y="5282"/>
                    <a:pt x="10004" y="5252"/>
                    <a:pt x="9910" y="5223"/>
                  </a:cubicBezTo>
                  <a:cubicBezTo>
                    <a:pt x="9674" y="5158"/>
                    <a:pt x="9434" y="5126"/>
                    <a:pt x="9197" y="5126"/>
                  </a:cubicBezTo>
                  <a:cubicBezTo>
                    <a:pt x="8752" y="5126"/>
                    <a:pt x="8319" y="5239"/>
                    <a:pt x="7952" y="5458"/>
                  </a:cubicBezTo>
                  <a:cubicBezTo>
                    <a:pt x="7835" y="5534"/>
                    <a:pt x="7689" y="5634"/>
                    <a:pt x="7619" y="5804"/>
                  </a:cubicBezTo>
                  <a:cubicBezTo>
                    <a:pt x="7548" y="5961"/>
                    <a:pt x="7565" y="6131"/>
                    <a:pt x="7589" y="6255"/>
                  </a:cubicBezTo>
                  <a:cubicBezTo>
                    <a:pt x="7630" y="6501"/>
                    <a:pt x="7711" y="6735"/>
                    <a:pt x="7824" y="6951"/>
                  </a:cubicBezTo>
                  <a:cubicBezTo>
                    <a:pt x="7811" y="6951"/>
                    <a:pt x="7794" y="6958"/>
                    <a:pt x="7782" y="6964"/>
                  </a:cubicBezTo>
                  <a:cubicBezTo>
                    <a:pt x="7261" y="6853"/>
                    <a:pt x="6769" y="6548"/>
                    <a:pt x="6453" y="6085"/>
                  </a:cubicBezTo>
                  <a:cubicBezTo>
                    <a:pt x="6218" y="5739"/>
                    <a:pt x="6094" y="5358"/>
                    <a:pt x="6118" y="5012"/>
                  </a:cubicBezTo>
                  <a:cubicBezTo>
                    <a:pt x="6159" y="4485"/>
                    <a:pt x="6534" y="3963"/>
                    <a:pt x="7086" y="3694"/>
                  </a:cubicBezTo>
                  <a:cubicBezTo>
                    <a:pt x="7600" y="3442"/>
                    <a:pt x="8198" y="3400"/>
                    <a:pt x="8725" y="3400"/>
                  </a:cubicBezTo>
                  <a:cubicBezTo>
                    <a:pt x="8741" y="3400"/>
                    <a:pt x="8757" y="3398"/>
                    <a:pt x="8777" y="3398"/>
                  </a:cubicBezTo>
                  <a:cubicBezTo>
                    <a:pt x="8786" y="3398"/>
                    <a:pt x="8797" y="3398"/>
                    <a:pt x="8808" y="3400"/>
                  </a:cubicBezTo>
                  <a:cubicBezTo>
                    <a:pt x="8914" y="3400"/>
                    <a:pt x="8995" y="3313"/>
                    <a:pt x="9001" y="3208"/>
                  </a:cubicBezTo>
                  <a:cubicBezTo>
                    <a:pt x="9001" y="3196"/>
                    <a:pt x="8995" y="3178"/>
                    <a:pt x="8995" y="3167"/>
                  </a:cubicBezTo>
                  <a:close/>
                  <a:moveTo>
                    <a:pt x="11210" y="6688"/>
                  </a:moveTo>
                  <a:cubicBezTo>
                    <a:pt x="11210" y="6688"/>
                    <a:pt x="11216" y="6694"/>
                    <a:pt x="11216" y="6700"/>
                  </a:cubicBezTo>
                  <a:cubicBezTo>
                    <a:pt x="11316" y="6888"/>
                    <a:pt x="11392" y="7092"/>
                    <a:pt x="11433" y="7297"/>
                  </a:cubicBezTo>
                  <a:cubicBezTo>
                    <a:pt x="11112" y="7149"/>
                    <a:pt x="10743" y="7072"/>
                    <a:pt x="10348" y="7072"/>
                  </a:cubicBezTo>
                  <a:cubicBezTo>
                    <a:pt x="10273" y="7072"/>
                    <a:pt x="10197" y="7075"/>
                    <a:pt x="10120" y="7081"/>
                  </a:cubicBezTo>
                  <a:cubicBezTo>
                    <a:pt x="9623" y="7116"/>
                    <a:pt x="9142" y="7251"/>
                    <a:pt x="8679" y="7397"/>
                  </a:cubicBezTo>
                  <a:cubicBezTo>
                    <a:pt x="8668" y="7391"/>
                    <a:pt x="8655" y="7380"/>
                    <a:pt x="8644" y="7368"/>
                  </a:cubicBezTo>
                  <a:cubicBezTo>
                    <a:pt x="8896" y="7327"/>
                    <a:pt x="9142" y="7240"/>
                    <a:pt x="9371" y="7110"/>
                  </a:cubicBezTo>
                  <a:cubicBezTo>
                    <a:pt x="9499" y="7034"/>
                    <a:pt x="9617" y="6951"/>
                    <a:pt x="9722" y="6853"/>
                  </a:cubicBezTo>
                  <a:cubicBezTo>
                    <a:pt x="10115" y="6788"/>
                    <a:pt x="10518" y="6740"/>
                    <a:pt x="10953" y="6705"/>
                  </a:cubicBezTo>
                  <a:lnTo>
                    <a:pt x="11029" y="6700"/>
                  </a:lnTo>
                  <a:cubicBezTo>
                    <a:pt x="11094" y="6694"/>
                    <a:pt x="11151" y="6694"/>
                    <a:pt x="11210" y="6688"/>
                  </a:cubicBezTo>
                  <a:close/>
                  <a:moveTo>
                    <a:pt x="7747" y="3084"/>
                  </a:moveTo>
                  <a:cubicBezTo>
                    <a:pt x="7465" y="3132"/>
                    <a:pt x="7184" y="3213"/>
                    <a:pt x="6915" y="3348"/>
                  </a:cubicBezTo>
                  <a:cubicBezTo>
                    <a:pt x="6242" y="3682"/>
                    <a:pt x="5778" y="4321"/>
                    <a:pt x="5737" y="4989"/>
                  </a:cubicBezTo>
                  <a:cubicBezTo>
                    <a:pt x="5707" y="5423"/>
                    <a:pt x="5848" y="5891"/>
                    <a:pt x="6136" y="6302"/>
                  </a:cubicBezTo>
                  <a:cubicBezTo>
                    <a:pt x="6411" y="6712"/>
                    <a:pt x="6797" y="7010"/>
                    <a:pt x="7226" y="7197"/>
                  </a:cubicBezTo>
                  <a:cubicBezTo>
                    <a:pt x="6862" y="7368"/>
                    <a:pt x="6523" y="7567"/>
                    <a:pt x="6218" y="7784"/>
                  </a:cubicBezTo>
                  <a:cubicBezTo>
                    <a:pt x="6159" y="7773"/>
                    <a:pt x="6107" y="7760"/>
                    <a:pt x="6053" y="7743"/>
                  </a:cubicBezTo>
                  <a:cubicBezTo>
                    <a:pt x="5298" y="7521"/>
                    <a:pt x="4695" y="6818"/>
                    <a:pt x="4495" y="5979"/>
                  </a:cubicBezTo>
                  <a:cubicBezTo>
                    <a:pt x="4542" y="5247"/>
                    <a:pt x="4712" y="4573"/>
                    <a:pt x="4999" y="4005"/>
                  </a:cubicBezTo>
                  <a:cubicBezTo>
                    <a:pt x="5004" y="3992"/>
                    <a:pt x="5011" y="3981"/>
                    <a:pt x="5017" y="3975"/>
                  </a:cubicBezTo>
                  <a:cubicBezTo>
                    <a:pt x="5046" y="3952"/>
                    <a:pt x="5075" y="3928"/>
                    <a:pt x="5099" y="3911"/>
                  </a:cubicBezTo>
                  <a:cubicBezTo>
                    <a:pt x="5813" y="3395"/>
                    <a:pt x="6727" y="3113"/>
                    <a:pt x="7747" y="3084"/>
                  </a:cubicBezTo>
                  <a:close/>
                  <a:moveTo>
                    <a:pt x="7806" y="7368"/>
                  </a:moveTo>
                  <a:cubicBezTo>
                    <a:pt x="7917" y="7386"/>
                    <a:pt x="8022" y="7397"/>
                    <a:pt x="8128" y="7403"/>
                  </a:cubicBezTo>
                  <a:cubicBezTo>
                    <a:pt x="8168" y="7450"/>
                    <a:pt x="8211" y="7491"/>
                    <a:pt x="8251" y="7532"/>
                  </a:cubicBezTo>
                  <a:cubicBezTo>
                    <a:pt x="8176" y="7556"/>
                    <a:pt x="8105" y="7578"/>
                    <a:pt x="8028" y="7602"/>
                  </a:cubicBezTo>
                  <a:cubicBezTo>
                    <a:pt x="7683" y="7708"/>
                    <a:pt x="7273" y="7808"/>
                    <a:pt x="6856" y="7830"/>
                  </a:cubicBezTo>
                  <a:cubicBezTo>
                    <a:pt x="7149" y="7654"/>
                    <a:pt x="7465" y="7503"/>
                    <a:pt x="7806" y="7368"/>
                  </a:cubicBezTo>
                  <a:close/>
                  <a:moveTo>
                    <a:pt x="14012" y="4960"/>
                  </a:moveTo>
                  <a:cubicBezTo>
                    <a:pt x="14134" y="5428"/>
                    <a:pt x="14199" y="5926"/>
                    <a:pt x="14199" y="6424"/>
                  </a:cubicBezTo>
                  <a:cubicBezTo>
                    <a:pt x="14199" y="6940"/>
                    <a:pt x="14140" y="7462"/>
                    <a:pt x="14012" y="7983"/>
                  </a:cubicBezTo>
                  <a:cubicBezTo>
                    <a:pt x="13988" y="7251"/>
                    <a:pt x="13818" y="6529"/>
                    <a:pt x="13507" y="5874"/>
                  </a:cubicBezTo>
                  <a:cubicBezTo>
                    <a:pt x="13520" y="5868"/>
                    <a:pt x="13531" y="5856"/>
                    <a:pt x="13542" y="5844"/>
                  </a:cubicBezTo>
                  <a:cubicBezTo>
                    <a:pt x="13753" y="5604"/>
                    <a:pt x="13918" y="5299"/>
                    <a:pt x="14012" y="4960"/>
                  </a:cubicBezTo>
                  <a:close/>
                  <a:moveTo>
                    <a:pt x="4044" y="5117"/>
                  </a:moveTo>
                  <a:lnTo>
                    <a:pt x="4044" y="5117"/>
                  </a:lnTo>
                  <a:cubicBezTo>
                    <a:pt x="4038" y="5252"/>
                    <a:pt x="4033" y="5387"/>
                    <a:pt x="4038" y="5522"/>
                  </a:cubicBezTo>
                  <a:cubicBezTo>
                    <a:pt x="4049" y="5686"/>
                    <a:pt x="4068" y="5850"/>
                    <a:pt x="4103" y="6009"/>
                  </a:cubicBezTo>
                  <a:cubicBezTo>
                    <a:pt x="4085" y="6331"/>
                    <a:pt x="4090" y="6664"/>
                    <a:pt x="4114" y="7010"/>
                  </a:cubicBezTo>
                  <a:cubicBezTo>
                    <a:pt x="4160" y="7608"/>
                    <a:pt x="4273" y="8189"/>
                    <a:pt x="4442" y="8733"/>
                  </a:cubicBezTo>
                  <a:cubicBezTo>
                    <a:pt x="4103" y="8365"/>
                    <a:pt x="3851" y="7936"/>
                    <a:pt x="3722" y="7479"/>
                  </a:cubicBezTo>
                  <a:cubicBezTo>
                    <a:pt x="3511" y="6718"/>
                    <a:pt x="3646" y="5861"/>
                    <a:pt x="4044" y="5117"/>
                  </a:cubicBezTo>
                  <a:close/>
                  <a:moveTo>
                    <a:pt x="4501" y="6970"/>
                  </a:moveTo>
                  <a:cubicBezTo>
                    <a:pt x="4823" y="7486"/>
                    <a:pt x="5293" y="7889"/>
                    <a:pt x="5837" y="8083"/>
                  </a:cubicBezTo>
                  <a:cubicBezTo>
                    <a:pt x="5696" y="8200"/>
                    <a:pt x="5561" y="8329"/>
                    <a:pt x="5433" y="8457"/>
                  </a:cubicBezTo>
                  <a:cubicBezTo>
                    <a:pt x="5250" y="8646"/>
                    <a:pt x="5093" y="8839"/>
                    <a:pt x="4958" y="9033"/>
                  </a:cubicBezTo>
                  <a:cubicBezTo>
                    <a:pt x="4712" y="8405"/>
                    <a:pt x="4554" y="7708"/>
                    <a:pt x="4501" y="6981"/>
                  </a:cubicBezTo>
                  <a:lnTo>
                    <a:pt x="4501" y="6970"/>
                  </a:lnTo>
                  <a:close/>
                  <a:moveTo>
                    <a:pt x="10335" y="7455"/>
                  </a:moveTo>
                  <a:cubicBezTo>
                    <a:pt x="10770" y="7455"/>
                    <a:pt x="11167" y="7560"/>
                    <a:pt x="11480" y="7754"/>
                  </a:cubicBezTo>
                  <a:cubicBezTo>
                    <a:pt x="11480" y="7872"/>
                    <a:pt x="11468" y="7989"/>
                    <a:pt x="11445" y="8095"/>
                  </a:cubicBezTo>
                  <a:cubicBezTo>
                    <a:pt x="11327" y="8657"/>
                    <a:pt x="10905" y="9179"/>
                    <a:pt x="10326" y="9495"/>
                  </a:cubicBezTo>
                  <a:cubicBezTo>
                    <a:pt x="9734" y="9812"/>
                    <a:pt x="9047" y="9893"/>
                    <a:pt x="8520" y="9934"/>
                  </a:cubicBezTo>
                  <a:cubicBezTo>
                    <a:pt x="8278" y="9953"/>
                    <a:pt x="8045" y="9962"/>
                    <a:pt x="7821" y="9962"/>
                  </a:cubicBezTo>
                  <a:cubicBezTo>
                    <a:pt x="6974" y="9962"/>
                    <a:pt x="6256" y="9829"/>
                    <a:pt x="5644" y="9566"/>
                  </a:cubicBezTo>
                  <a:cubicBezTo>
                    <a:pt x="5496" y="9501"/>
                    <a:pt x="5350" y="9431"/>
                    <a:pt x="5215" y="9349"/>
                  </a:cubicBezTo>
                  <a:cubicBezTo>
                    <a:pt x="5380" y="9090"/>
                    <a:pt x="5561" y="8874"/>
                    <a:pt x="5707" y="8727"/>
                  </a:cubicBezTo>
                  <a:cubicBezTo>
                    <a:pt x="5896" y="8533"/>
                    <a:pt x="6094" y="8358"/>
                    <a:pt x="6312" y="8194"/>
                  </a:cubicBezTo>
                  <a:cubicBezTo>
                    <a:pt x="6444" y="8212"/>
                    <a:pt x="6575" y="8220"/>
                    <a:pt x="6706" y="8220"/>
                  </a:cubicBezTo>
                  <a:cubicBezTo>
                    <a:pt x="7222" y="8220"/>
                    <a:pt x="7723" y="8098"/>
                    <a:pt x="8133" y="7971"/>
                  </a:cubicBezTo>
                  <a:cubicBezTo>
                    <a:pt x="8292" y="7924"/>
                    <a:pt x="8444" y="7878"/>
                    <a:pt x="8597" y="7830"/>
                  </a:cubicBezTo>
                  <a:cubicBezTo>
                    <a:pt x="8603" y="7825"/>
                    <a:pt x="8609" y="7825"/>
                    <a:pt x="8614" y="7825"/>
                  </a:cubicBezTo>
                  <a:cubicBezTo>
                    <a:pt x="8661" y="7854"/>
                    <a:pt x="8709" y="7884"/>
                    <a:pt x="8761" y="7913"/>
                  </a:cubicBezTo>
                  <a:cubicBezTo>
                    <a:pt x="8789" y="7927"/>
                    <a:pt x="8818" y="7934"/>
                    <a:pt x="8848" y="7934"/>
                  </a:cubicBezTo>
                  <a:cubicBezTo>
                    <a:pt x="8918" y="7934"/>
                    <a:pt x="8986" y="7896"/>
                    <a:pt x="9019" y="7830"/>
                  </a:cubicBezTo>
                  <a:cubicBezTo>
                    <a:pt x="9042" y="7784"/>
                    <a:pt x="9047" y="7737"/>
                    <a:pt x="9036" y="7690"/>
                  </a:cubicBezTo>
                  <a:cubicBezTo>
                    <a:pt x="9406" y="7578"/>
                    <a:pt x="9769" y="7491"/>
                    <a:pt x="10144" y="7462"/>
                  </a:cubicBezTo>
                  <a:cubicBezTo>
                    <a:pt x="10209" y="7457"/>
                    <a:pt x="10272" y="7455"/>
                    <a:pt x="10335" y="7455"/>
                  </a:cubicBezTo>
                  <a:close/>
                  <a:moveTo>
                    <a:pt x="8287" y="1145"/>
                  </a:moveTo>
                  <a:lnTo>
                    <a:pt x="8287" y="1145"/>
                  </a:lnTo>
                  <a:cubicBezTo>
                    <a:pt x="7583" y="1285"/>
                    <a:pt x="6897" y="1561"/>
                    <a:pt x="6299" y="1971"/>
                  </a:cubicBezTo>
                  <a:cubicBezTo>
                    <a:pt x="6031" y="2159"/>
                    <a:pt x="5778" y="2364"/>
                    <a:pt x="5556" y="2592"/>
                  </a:cubicBezTo>
                  <a:cubicBezTo>
                    <a:pt x="5544" y="2599"/>
                    <a:pt x="5532" y="2604"/>
                    <a:pt x="5526" y="2610"/>
                  </a:cubicBezTo>
                  <a:cubicBezTo>
                    <a:pt x="4969" y="2978"/>
                    <a:pt x="4542" y="3513"/>
                    <a:pt x="4290" y="4116"/>
                  </a:cubicBezTo>
                  <a:cubicBezTo>
                    <a:pt x="3417" y="5071"/>
                    <a:pt x="3030" y="6424"/>
                    <a:pt x="3346" y="7578"/>
                  </a:cubicBezTo>
                  <a:cubicBezTo>
                    <a:pt x="3552" y="8317"/>
                    <a:pt x="4038" y="8985"/>
                    <a:pt x="4706" y="9471"/>
                  </a:cubicBezTo>
                  <a:cubicBezTo>
                    <a:pt x="4512" y="9876"/>
                    <a:pt x="4414" y="10286"/>
                    <a:pt x="4425" y="10685"/>
                  </a:cubicBezTo>
                  <a:cubicBezTo>
                    <a:pt x="4436" y="11113"/>
                    <a:pt x="4577" y="11564"/>
                    <a:pt x="4828" y="11992"/>
                  </a:cubicBezTo>
                  <a:cubicBezTo>
                    <a:pt x="4378" y="11675"/>
                    <a:pt x="3950" y="11311"/>
                    <a:pt x="3557" y="10902"/>
                  </a:cubicBezTo>
                  <a:cubicBezTo>
                    <a:pt x="2297" y="9588"/>
                    <a:pt x="1601" y="7965"/>
                    <a:pt x="1647" y="6448"/>
                  </a:cubicBezTo>
                  <a:cubicBezTo>
                    <a:pt x="1671" y="5510"/>
                    <a:pt x="1981" y="4573"/>
                    <a:pt x="2515" y="3746"/>
                  </a:cubicBezTo>
                  <a:cubicBezTo>
                    <a:pt x="3997" y="2099"/>
                    <a:pt x="6148" y="1168"/>
                    <a:pt x="8287" y="1145"/>
                  </a:cubicBezTo>
                  <a:close/>
                  <a:moveTo>
                    <a:pt x="14580" y="6172"/>
                  </a:moveTo>
                  <a:cubicBezTo>
                    <a:pt x="14638" y="6507"/>
                    <a:pt x="14667" y="6840"/>
                    <a:pt x="14667" y="7180"/>
                  </a:cubicBezTo>
                  <a:cubicBezTo>
                    <a:pt x="14667" y="9120"/>
                    <a:pt x="13695" y="11048"/>
                    <a:pt x="12171" y="12155"/>
                  </a:cubicBezTo>
                  <a:cubicBezTo>
                    <a:pt x="12247" y="12097"/>
                    <a:pt x="12312" y="12038"/>
                    <a:pt x="12382" y="11973"/>
                  </a:cubicBezTo>
                  <a:cubicBezTo>
                    <a:pt x="12992" y="11405"/>
                    <a:pt x="13455" y="10678"/>
                    <a:pt x="13730" y="9876"/>
                  </a:cubicBezTo>
                  <a:cubicBezTo>
                    <a:pt x="14293" y="8744"/>
                    <a:pt x="14586" y="7567"/>
                    <a:pt x="14586" y="6424"/>
                  </a:cubicBezTo>
                  <a:cubicBezTo>
                    <a:pt x="14586" y="6342"/>
                    <a:pt x="14586" y="6261"/>
                    <a:pt x="14580" y="6172"/>
                  </a:cubicBezTo>
                  <a:close/>
                  <a:moveTo>
                    <a:pt x="11843" y="8065"/>
                  </a:moveTo>
                  <a:cubicBezTo>
                    <a:pt x="11860" y="8083"/>
                    <a:pt x="11873" y="8100"/>
                    <a:pt x="11890" y="8124"/>
                  </a:cubicBezTo>
                  <a:cubicBezTo>
                    <a:pt x="12400" y="8792"/>
                    <a:pt x="12254" y="9799"/>
                    <a:pt x="11902" y="10456"/>
                  </a:cubicBezTo>
                  <a:cubicBezTo>
                    <a:pt x="11351" y="11487"/>
                    <a:pt x="10185" y="12173"/>
                    <a:pt x="8990" y="12173"/>
                  </a:cubicBezTo>
                  <a:lnTo>
                    <a:pt x="8931" y="12173"/>
                  </a:lnTo>
                  <a:cubicBezTo>
                    <a:pt x="7789" y="12155"/>
                    <a:pt x="6622" y="11540"/>
                    <a:pt x="5813" y="10526"/>
                  </a:cubicBezTo>
                  <a:cubicBezTo>
                    <a:pt x="5644" y="10321"/>
                    <a:pt x="5491" y="10099"/>
                    <a:pt x="5356" y="9858"/>
                  </a:cubicBezTo>
                  <a:lnTo>
                    <a:pt x="5356" y="9858"/>
                  </a:lnTo>
                  <a:cubicBezTo>
                    <a:pt x="5398" y="9882"/>
                    <a:pt x="5444" y="9899"/>
                    <a:pt x="5491" y="9923"/>
                  </a:cubicBezTo>
                  <a:cubicBezTo>
                    <a:pt x="6155" y="10208"/>
                    <a:pt x="6926" y="10348"/>
                    <a:pt x="7833" y="10348"/>
                  </a:cubicBezTo>
                  <a:cubicBezTo>
                    <a:pt x="8063" y="10348"/>
                    <a:pt x="8302" y="10339"/>
                    <a:pt x="8550" y="10321"/>
                  </a:cubicBezTo>
                  <a:cubicBezTo>
                    <a:pt x="9118" y="10274"/>
                    <a:pt x="9850" y="10180"/>
                    <a:pt x="10507" y="9834"/>
                  </a:cubicBezTo>
                  <a:cubicBezTo>
                    <a:pt x="11186" y="9466"/>
                    <a:pt x="11679" y="8850"/>
                    <a:pt x="11819" y="8176"/>
                  </a:cubicBezTo>
                  <a:cubicBezTo>
                    <a:pt x="11832" y="8141"/>
                    <a:pt x="11838" y="8100"/>
                    <a:pt x="11843" y="8065"/>
                  </a:cubicBezTo>
                  <a:close/>
                  <a:moveTo>
                    <a:pt x="13203" y="6143"/>
                  </a:moveTo>
                  <a:cubicBezTo>
                    <a:pt x="13507" y="6840"/>
                    <a:pt x="13660" y="7619"/>
                    <a:pt x="13625" y="8381"/>
                  </a:cubicBezTo>
                  <a:cubicBezTo>
                    <a:pt x="13601" y="8850"/>
                    <a:pt x="13513" y="9314"/>
                    <a:pt x="13361" y="9753"/>
                  </a:cubicBezTo>
                  <a:cubicBezTo>
                    <a:pt x="13255" y="9958"/>
                    <a:pt x="13138" y="10163"/>
                    <a:pt x="13015" y="10369"/>
                  </a:cubicBezTo>
                  <a:cubicBezTo>
                    <a:pt x="12605" y="11048"/>
                    <a:pt x="12124" y="11634"/>
                    <a:pt x="11603" y="12108"/>
                  </a:cubicBezTo>
                  <a:cubicBezTo>
                    <a:pt x="11234" y="12366"/>
                    <a:pt x="10812" y="12584"/>
                    <a:pt x="10343" y="12759"/>
                  </a:cubicBezTo>
                  <a:cubicBezTo>
                    <a:pt x="9623" y="13028"/>
                    <a:pt x="8853" y="13161"/>
                    <a:pt x="8084" y="13161"/>
                  </a:cubicBezTo>
                  <a:cubicBezTo>
                    <a:pt x="7882" y="13161"/>
                    <a:pt x="7679" y="13152"/>
                    <a:pt x="7478" y="13133"/>
                  </a:cubicBezTo>
                  <a:cubicBezTo>
                    <a:pt x="6903" y="13017"/>
                    <a:pt x="6335" y="12823"/>
                    <a:pt x="5790" y="12554"/>
                  </a:cubicBezTo>
                  <a:cubicBezTo>
                    <a:pt x="5596" y="12378"/>
                    <a:pt x="5421" y="12179"/>
                    <a:pt x="5269" y="11956"/>
                  </a:cubicBezTo>
                  <a:cubicBezTo>
                    <a:pt x="4982" y="11534"/>
                    <a:pt x="4823" y="11094"/>
                    <a:pt x="4812" y="10672"/>
                  </a:cubicBezTo>
                  <a:cubicBezTo>
                    <a:pt x="4806" y="10404"/>
                    <a:pt x="4852" y="10145"/>
                    <a:pt x="4941" y="9905"/>
                  </a:cubicBezTo>
                  <a:cubicBezTo>
                    <a:pt x="5104" y="10215"/>
                    <a:pt x="5298" y="10509"/>
                    <a:pt x="5509" y="10772"/>
                  </a:cubicBezTo>
                  <a:cubicBezTo>
                    <a:pt x="6394" y="11868"/>
                    <a:pt x="7671" y="12536"/>
                    <a:pt x="8925" y="12560"/>
                  </a:cubicBezTo>
                  <a:cubicBezTo>
                    <a:pt x="8951" y="12560"/>
                    <a:pt x="8977" y="12560"/>
                    <a:pt x="9002" y="12560"/>
                  </a:cubicBezTo>
                  <a:cubicBezTo>
                    <a:pt x="10340" y="12560"/>
                    <a:pt x="11615" y="11810"/>
                    <a:pt x="12241" y="10637"/>
                  </a:cubicBezTo>
                  <a:cubicBezTo>
                    <a:pt x="12663" y="9852"/>
                    <a:pt x="12816" y="8698"/>
                    <a:pt x="12195" y="7889"/>
                  </a:cubicBezTo>
                  <a:cubicBezTo>
                    <a:pt x="12101" y="7760"/>
                    <a:pt x="11989" y="7649"/>
                    <a:pt x="11860" y="7549"/>
                  </a:cubicBezTo>
                  <a:cubicBezTo>
                    <a:pt x="11838" y="7245"/>
                    <a:pt x="11755" y="6940"/>
                    <a:pt x="11621" y="6647"/>
                  </a:cubicBezTo>
                  <a:cubicBezTo>
                    <a:pt x="12184" y="6583"/>
                    <a:pt x="12746" y="6466"/>
                    <a:pt x="13203" y="6143"/>
                  </a:cubicBezTo>
                  <a:close/>
                  <a:moveTo>
                    <a:pt x="5602" y="852"/>
                  </a:moveTo>
                  <a:cubicBezTo>
                    <a:pt x="5039" y="1063"/>
                    <a:pt x="4525" y="1326"/>
                    <a:pt x="4049" y="1649"/>
                  </a:cubicBezTo>
                  <a:cubicBezTo>
                    <a:pt x="3305" y="2147"/>
                    <a:pt x="2678" y="2786"/>
                    <a:pt x="2210" y="3506"/>
                  </a:cubicBezTo>
                  <a:cubicBezTo>
                    <a:pt x="2110" y="3624"/>
                    <a:pt x="2016" y="3735"/>
                    <a:pt x="1923" y="3852"/>
                  </a:cubicBezTo>
                  <a:cubicBezTo>
                    <a:pt x="1460" y="4438"/>
                    <a:pt x="1172" y="4960"/>
                    <a:pt x="1020" y="5499"/>
                  </a:cubicBezTo>
                  <a:cubicBezTo>
                    <a:pt x="815" y="6237"/>
                    <a:pt x="844" y="7099"/>
                    <a:pt x="1120" y="8065"/>
                  </a:cubicBezTo>
                  <a:cubicBezTo>
                    <a:pt x="1677" y="10045"/>
                    <a:pt x="3042" y="11781"/>
                    <a:pt x="4771" y="12717"/>
                  </a:cubicBezTo>
                  <a:cubicBezTo>
                    <a:pt x="5198" y="12946"/>
                    <a:pt x="5650" y="13133"/>
                    <a:pt x="6112" y="13268"/>
                  </a:cubicBezTo>
                  <a:cubicBezTo>
                    <a:pt x="6767" y="13666"/>
                    <a:pt x="7549" y="13882"/>
                    <a:pt x="8351" y="13882"/>
                  </a:cubicBezTo>
                  <a:cubicBezTo>
                    <a:pt x="8733" y="13882"/>
                    <a:pt x="9119" y="13833"/>
                    <a:pt x="9499" y="13731"/>
                  </a:cubicBezTo>
                  <a:cubicBezTo>
                    <a:pt x="9769" y="13661"/>
                    <a:pt x="10032" y="13561"/>
                    <a:pt x="10291" y="13444"/>
                  </a:cubicBezTo>
                  <a:cubicBezTo>
                    <a:pt x="10976" y="13274"/>
                    <a:pt x="11632" y="12987"/>
                    <a:pt x="12212" y="12600"/>
                  </a:cubicBezTo>
                  <a:cubicBezTo>
                    <a:pt x="13941" y="11446"/>
                    <a:pt x="15054" y="9319"/>
                    <a:pt x="15054" y="7180"/>
                  </a:cubicBezTo>
                  <a:cubicBezTo>
                    <a:pt x="15054" y="5979"/>
                    <a:pt x="14708" y="4807"/>
                    <a:pt x="14105" y="3811"/>
                  </a:cubicBezTo>
                  <a:cubicBezTo>
                    <a:pt x="14017" y="2962"/>
                    <a:pt x="13601" y="2123"/>
                    <a:pt x="12957" y="1467"/>
                  </a:cubicBezTo>
                  <a:lnTo>
                    <a:pt x="12957" y="1467"/>
                  </a:lnTo>
                  <a:cubicBezTo>
                    <a:pt x="14849" y="2639"/>
                    <a:pt x="16103" y="5001"/>
                    <a:pt x="15997" y="7403"/>
                  </a:cubicBezTo>
                  <a:cubicBezTo>
                    <a:pt x="15875" y="10139"/>
                    <a:pt x="14034" y="12717"/>
                    <a:pt x="11532" y="13673"/>
                  </a:cubicBezTo>
                  <a:cubicBezTo>
                    <a:pt x="10600" y="14027"/>
                    <a:pt x="9546" y="14197"/>
                    <a:pt x="8259" y="14197"/>
                  </a:cubicBezTo>
                  <a:cubicBezTo>
                    <a:pt x="7970" y="14197"/>
                    <a:pt x="7669" y="14188"/>
                    <a:pt x="7354" y="14171"/>
                  </a:cubicBezTo>
                  <a:cubicBezTo>
                    <a:pt x="6510" y="14118"/>
                    <a:pt x="5409" y="14012"/>
                    <a:pt x="4401" y="13579"/>
                  </a:cubicBezTo>
                  <a:cubicBezTo>
                    <a:pt x="3035" y="12987"/>
                    <a:pt x="1875" y="11810"/>
                    <a:pt x="1214" y="10339"/>
                  </a:cubicBezTo>
                  <a:cubicBezTo>
                    <a:pt x="574" y="8914"/>
                    <a:pt x="393" y="7245"/>
                    <a:pt x="709" y="5628"/>
                  </a:cubicBezTo>
                  <a:cubicBezTo>
                    <a:pt x="868" y="4807"/>
                    <a:pt x="1137" y="4098"/>
                    <a:pt x="1507" y="3524"/>
                  </a:cubicBezTo>
                  <a:cubicBezTo>
                    <a:pt x="2145" y="2528"/>
                    <a:pt x="3211" y="1737"/>
                    <a:pt x="4671" y="1168"/>
                  </a:cubicBezTo>
                  <a:cubicBezTo>
                    <a:pt x="4982" y="1052"/>
                    <a:pt x="5293" y="939"/>
                    <a:pt x="5602" y="852"/>
                  </a:cubicBezTo>
                  <a:close/>
                  <a:moveTo>
                    <a:pt x="8799" y="1"/>
                  </a:moveTo>
                  <a:cubicBezTo>
                    <a:pt x="8669" y="1"/>
                    <a:pt x="8538" y="3"/>
                    <a:pt x="8403" y="8"/>
                  </a:cubicBezTo>
                  <a:cubicBezTo>
                    <a:pt x="7079" y="55"/>
                    <a:pt x="5778" y="325"/>
                    <a:pt x="4530" y="811"/>
                  </a:cubicBezTo>
                  <a:cubicBezTo>
                    <a:pt x="2989" y="1409"/>
                    <a:pt x="1864" y="2253"/>
                    <a:pt x="1179" y="3313"/>
                  </a:cubicBezTo>
                  <a:cubicBezTo>
                    <a:pt x="785" y="3935"/>
                    <a:pt x="498" y="4684"/>
                    <a:pt x="328" y="5558"/>
                  </a:cubicBezTo>
                  <a:cubicBezTo>
                    <a:pt x="1" y="7251"/>
                    <a:pt x="188" y="9003"/>
                    <a:pt x="863" y="10497"/>
                  </a:cubicBezTo>
                  <a:cubicBezTo>
                    <a:pt x="1559" y="12056"/>
                    <a:pt x="2796" y="13309"/>
                    <a:pt x="4249" y="13931"/>
                  </a:cubicBezTo>
                  <a:cubicBezTo>
                    <a:pt x="5315" y="14388"/>
                    <a:pt x="6458" y="14505"/>
                    <a:pt x="7337" y="14552"/>
                  </a:cubicBezTo>
                  <a:cubicBezTo>
                    <a:pt x="7665" y="14569"/>
                    <a:pt x="7976" y="14581"/>
                    <a:pt x="8281" y="14581"/>
                  </a:cubicBezTo>
                  <a:cubicBezTo>
                    <a:pt x="9604" y="14581"/>
                    <a:pt x="10694" y="14405"/>
                    <a:pt x="11667" y="14031"/>
                  </a:cubicBezTo>
                  <a:cubicBezTo>
                    <a:pt x="14310" y="13028"/>
                    <a:pt x="16249" y="10310"/>
                    <a:pt x="16384" y="7421"/>
                  </a:cubicBezTo>
                  <a:cubicBezTo>
                    <a:pt x="16519" y="4449"/>
                    <a:pt x="14661" y="1526"/>
                    <a:pt x="12065" y="617"/>
                  </a:cubicBezTo>
                  <a:cubicBezTo>
                    <a:pt x="11814" y="530"/>
                    <a:pt x="11551" y="460"/>
                    <a:pt x="11275" y="401"/>
                  </a:cubicBezTo>
                  <a:cubicBezTo>
                    <a:pt x="10559" y="132"/>
                    <a:pt x="9743" y="1"/>
                    <a:pt x="8799" y="1"/>
                  </a:cubicBezTo>
                  <a:close/>
                </a:path>
              </a:pathLst>
            </a:custGeom>
            <a:solidFill>
              <a:srgbClr val="F8AE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55;p30">
              <a:extLst>
                <a:ext uri="{FF2B5EF4-FFF2-40B4-BE49-F238E27FC236}">
                  <a16:creationId xmlns:a16="http://schemas.microsoft.com/office/drawing/2014/main" id="{957856C5-1F75-B52F-8A64-D6BE3DA970D9}"/>
                </a:ext>
              </a:extLst>
            </p:cNvPr>
            <p:cNvSpPr/>
            <p:nvPr/>
          </p:nvSpPr>
          <p:spPr>
            <a:xfrm>
              <a:off x="4623359" y="3149103"/>
              <a:ext cx="133427" cy="179458"/>
            </a:xfrm>
            <a:custGeom>
              <a:avLst/>
              <a:gdLst/>
              <a:ahLst/>
              <a:cxnLst/>
              <a:rect l="l" t="t" r="r" b="b"/>
              <a:pathLst>
                <a:path w="6551" h="8811" extrusionOk="0">
                  <a:moveTo>
                    <a:pt x="4954" y="1"/>
                  </a:moveTo>
                  <a:cubicBezTo>
                    <a:pt x="4606" y="1"/>
                    <a:pt x="4191" y="147"/>
                    <a:pt x="3949" y="297"/>
                  </a:cubicBezTo>
                  <a:cubicBezTo>
                    <a:pt x="3451" y="608"/>
                    <a:pt x="3081" y="1006"/>
                    <a:pt x="2806" y="1476"/>
                  </a:cubicBezTo>
                  <a:lnTo>
                    <a:pt x="2800" y="1476"/>
                  </a:lnTo>
                  <a:cubicBezTo>
                    <a:pt x="2778" y="1516"/>
                    <a:pt x="2754" y="1557"/>
                    <a:pt x="2730" y="1604"/>
                  </a:cubicBezTo>
                  <a:cubicBezTo>
                    <a:pt x="2554" y="1938"/>
                    <a:pt x="2419" y="2301"/>
                    <a:pt x="2326" y="2700"/>
                  </a:cubicBezTo>
                  <a:cubicBezTo>
                    <a:pt x="2126" y="2184"/>
                    <a:pt x="1840" y="1698"/>
                    <a:pt x="1488" y="1270"/>
                  </a:cubicBezTo>
                  <a:cubicBezTo>
                    <a:pt x="1418" y="1182"/>
                    <a:pt x="1342" y="1100"/>
                    <a:pt x="1242" y="1048"/>
                  </a:cubicBezTo>
                  <a:cubicBezTo>
                    <a:pt x="1178" y="1016"/>
                    <a:pt x="1114" y="1001"/>
                    <a:pt x="1049" y="1001"/>
                  </a:cubicBezTo>
                  <a:cubicBezTo>
                    <a:pt x="761" y="1001"/>
                    <a:pt x="478" y="1288"/>
                    <a:pt x="339" y="1575"/>
                  </a:cubicBezTo>
                  <a:cubicBezTo>
                    <a:pt x="234" y="1792"/>
                    <a:pt x="158" y="2014"/>
                    <a:pt x="106" y="2243"/>
                  </a:cubicBezTo>
                  <a:cubicBezTo>
                    <a:pt x="93" y="2290"/>
                    <a:pt x="87" y="2336"/>
                    <a:pt x="82" y="2384"/>
                  </a:cubicBezTo>
                  <a:cubicBezTo>
                    <a:pt x="0" y="2823"/>
                    <a:pt x="0" y="3280"/>
                    <a:pt x="52" y="3731"/>
                  </a:cubicBezTo>
                  <a:cubicBezTo>
                    <a:pt x="134" y="4458"/>
                    <a:pt x="339" y="5167"/>
                    <a:pt x="504" y="5882"/>
                  </a:cubicBezTo>
                  <a:cubicBezTo>
                    <a:pt x="527" y="5981"/>
                    <a:pt x="550" y="6081"/>
                    <a:pt x="568" y="6181"/>
                  </a:cubicBezTo>
                  <a:cubicBezTo>
                    <a:pt x="585" y="6263"/>
                    <a:pt x="603" y="6344"/>
                    <a:pt x="615" y="6427"/>
                  </a:cubicBezTo>
                  <a:cubicBezTo>
                    <a:pt x="761" y="7166"/>
                    <a:pt x="861" y="7909"/>
                    <a:pt x="914" y="8653"/>
                  </a:cubicBezTo>
                  <a:lnTo>
                    <a:pt x="914" y="8659"/>
                  </a:lnTo>
                  <a:cubicBezTo>
                    <a:pt x="920" y="8712"/>
                    <a:pt x="920" y="8759"/>
                    <a:pt x="925" y="8811"/>
                  </a:cubicBezTo>
                  <a:cubicBezTo>
                    <a:pt x="942" y="8800"/>
                    <a:pt x="961" y="8788"/>
                    <a:pt x="978" y="8776"/>
                  </a:cubicBezTo>
                  <a:cubicBezTo>
                    <a:pt x="2602" y="7728"/>
                    <a:pt x="4582" y="7106"/>
                    <a:pt x="5953" y="5747"/>
                  </a:cubicBezTo>
                  <a:cubicBezTo>
                    <a:pt x="6123" y="5583"/>
                    <a:pt x="6281" y="5384"/>
                    <a:pt x="6392" y="5173"/>
                  </a:cubicBezTo>
                  <a:cubicBezTo>
                    <a:pt x="6410" y="5132"/>
                    <a:pt x="6427" y="5097"/>
                    <a:pt x="6440" y="5056"/>
                  </a:cubicBezTo>
                  <a:cubicBezTo>
                    <a:pt x="6527" y="4845"/>
                    <a:pt x="6551" y="4621"/>
                    <a:pt x="6469" y="4405"/>
                  </a:cubicBezTo>
                  <a:cubicBezTo>
                    <a:pt x="6364" y="4135"/>
                    <a:pt x="6088" y="3942"/>
                    <a:pt x="5801" y="3896"/>
                  </a:cubicBezTo>
                  <a:cubicBezTo>
                    <a:pt x="5721" y="3884"/>
                    <a:pt x="5638" y="3877"/>
                    <a:pt x="5555" y="3877"/>
                  </a:cubicBezTo>
                  <a:cubicBezTo>
                    <a:pt x="5339" y="3877"/>
                    <a:pt x="5122" y="3922"/>
                    <a:pt x="4945" y="4036"/>
                  </a:cubicBezTo>
                  <a:cubicBezTo>
                    <a:pt x="5115" y="3720"/>
                    <a:pt x="5267" y="3385"/>
                    <a:pt x="5385" y="3045"/>
                  </a:cubicBezTo>
                  <a:cubicBezTo>
                    <a:pt x="5402" y="2999"/>
                    <a:pt x="5420" y="2952"/>
                    <a:pt x="5431" y="2904"/>
                  </a:cubicBezTo>
                  <a:cubicBezTo>
                    <a:pt x="5601" y="2401"/>
                    <a:pt x="5713" y="1885"/>
                    <a:pt x="5766" y="1357"/>
                  </a:cubicBezTo>
                  <a:cubicBezTo>
                    <a:pt x="5807" y="878"/>
                    <a:pt x="5748" y="297"/>
                    <a:pt x="5320" y="75"/>
                  </a:cubicBezTo>
                  <a:cubicBezTo>
                    <a:pt x="5274" y="45"/>
                    <a:pt x="5215" y="28"/>
                    <a:pt x="5150" y="21"/>
                  </a:cubicBezTo>
                  <a:cubicBezTo>
                    <a:pt x="5115" y="10"/>
                    <a:pt x="5080" y="5"/>
                    <a:pt x="5045" y="5"/>
                  </a:cubicBezTo>
                  <a:cubicBezTo>
                    <a:pt x="5015" y="2"/>
                    <a:pt x="4985" y="1"/>
                    <a:pt x="4954" y="1"/>
                  </a:cubicBezTo>
                  <a:close/>
                </a:path>
              </a:pathLst>
            </a:custGeom>
            <a:solidFill>
              <a:srgbClr val="BECC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56;p30">
              <a:extLst>
                <a:ext uri="{FF2B5EF4-FFF2-40B4-BE49-F238E27FC236}">
                  <a16:creationId xmlns:a16="http://schemas.microsoft.com/office/drawing/2014/main" id="{423EC3C9-DF0B-2858-1F29-3502CCD58EC5}"/>
                </a:ext>
              </a:extLst>
            </p:cNvPr>
            <p:cNvSpPr/>
            <p:nvPr/>
          </p:nvSpPr>
          <p:spPr>
            <a:xfrm>
              <a:off x="4640387" y="3149184"/>
              <a:ext cx="87886" cy="181678"/>
            </a:xfrm>
            <a:custGeom>
              <a:avLst/>
              <a:gdLst/>
              <a:ahLst/>
              <a:cxnLst/>
              <a:rect l="l" t="t" r="r" b="b"/>
              <a:pathLst>
                <a:path w="4315" h="8920" extrusionOk="0">
                  <a:moveTo>
                    <a:pt x="4209" y="1"/>
                  </a:moveTo>
                  <a:cubicBezTo>
                    <a:pt x="3535" y="1037"/>
                    <a:pt x="2919" y="2110"/>
                    <a:pt x="2356" y="3206"/>
                  </a:cubicBezTo>
                  <a:cubicBezTo>
                    <a:pt x="2334" y="3252"/>
                    <a:pt x="2310" y="3300"/>
                    <a:pt x="2286" y="3346"/>
                  </a:cubicBezTo>
                  <a:cubicBezTo>
                    <a:pt x="2075" y="3751"/>
                    <a:pt x="1877" y="4166"/>
                    <a:pt x="1683" y="4582"/>
                  </a:cubicBezTo>
                  <a:cubicBezTo>
                    <a:pt x="1683" y="4588"/>
                    <a:pt x="1677" y="4601"/>
                    <a:pt x="1672" y="4612"/>
                  </a:cubicBezTo>
                  <a:cubicBezTo>
                    <a:pt x="1525" y="4917"/>
                    <a:pt x="1390" y="5228"/>
                    <a:pt x="1255" y="5544"/>
                  </a:cubicBezTo>
                  <a:cubicBezTo>
                    <a:pt x="1238" y="5579"/>
                    <a:pt x="1226" y="5615"/>
                    <a:pt x="1209" y="5655"/>
                  </a:cubicBezTo>
                  <a:cubicBezTo>
                    <a:pt x="974" y="6200"/>
                    <a:pt x="757" y="6757"/>
                    <a:pt x="547" y="7313"/>
                  </a:cubicBezTo>
                  <a:cubicBezTo>
                    <a:pt x="535" y="7349"/>
                    <a:pt x="517" y="7384"/>
                    <a:pt x="506" y="7425"/>
                  </a:cubicBezTo>
                  <a:cubicBezTo>
                    <a:pt x="359" y="7830"/>
                    <a:pt x="212" y="8239"/>
                    <a:pt x="78" y="8649"/>
                  </a:cubicBezTo>
                  <a:lnTo>
                    <a:pt x="78" y="8655"/>
                  </a:lnTo>
                  <a:cubicBezTo>
                    <a:pt x="54" y="8720"/>
                    <a:pt x="36" y="8790"/>
                    <a:pt x="14" y="8855"/>
                  </a:cubicBezTo>
                  <a:cubicBezTo>
                    <a:pt x="1" y="8877"/>
                    <a:pt x="19" y="8907"/>
                    <a:pt x="43" y="8919"/>
                  </a:cubicBezTo>
                  <a:cubicBezTo>
                    <a:pt x="60" y="8919"/>
                    <a:pt x="71" y="8919"/>
                    <a:pt x="84" y="8912"/>
                  </a:cubicBezTo>
                  <a:cubicBezTo>
                    <a:pt x="95" y="8907"/>
                    <a:pt x="101" y="8901"/>
                    <a:pt x="106" y="8884"/>
                  </a:cubicBezTo>
                  <a:cubicBezTo>
                    <a:pt x="119" y="8849"/>
                    <a:pt x="130" y="8807"/>
                    <a:pt x="142" y="8772"/>
                  </a:cubicBezTo>
                  <a:cubicBezTo>
                    <a:pt x="435" y="7876"/>
                    <a:pt x="763" y="6986"/>
                    <a:pt x="1126" y="6112"/>
                  </a:cubicBezTo>
                  <a:cubicBezTo>
                    <a:pt x="1139" y="6077"/>
                    <a:pt x="1155" y="6036"/>
                    <a:pt x="1168" y="6001"/>
                  </a:cubicBezTo>
                  <a:cubicBezTo>
                    <a:pt x="1361" y="5544"/>
                    <a:pt x="1555" y="5093"/>
                    <a:pt x="1766" y="4647"/>
                  </a:cubicBezTo>
                  <a:cubicBezTo>
                    <a:pt x="1788" y="4595"/>
                    <a:pt x="1812" y="4542"/>
                    <a:pt x="1842" y="4490"/>
                  </a:cubicBezTo>
                  <a:cubicBezTo>
                    <a:pt x="2562" y="2943"/>
                    <a:pt x="3389" y="1448"/>
                    <a:pt x="4314" y="17"/>
                  </a:cubicBezTo>
                  <a:cubicBezTo>
                    <a:pt x="4279" y="6"/>
                    <a:pt x="4244" y="1"/>
                    <a:pt x="4209" y="1"/>
                  </a:cubicBezTo>
                  <a:close/>
                </a:path>
              </a:pathLst>
            </a:custGeom>
            <a:solidFill>
              <a:srgbClr val="3B1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57;p30">
              <a:extLst>
                <a:ext uri="{FF2B5EF4-FFF2-40B4-BE49-F238E27FC236}">
                  <a16:creationId xmlns:a16="http://schemas.microsoft.com/office/drawing/2014/main" id="{AAB8B694-0138-8EEE-1820-1F1D9350DD3A}"/>
                </a:ext>
              </a:extLst>
            </p:cNvPr>
            <p:cNvSpPr/>
            <p:nvPr/>
          </p:nvSpPr>
          <p:spPr>
            <a:xfrm>
              <a:off x="4678942" y="3179145"/>
              <a:ext cx="10163" cy="39187"/>
            </a:xfrm>
            <a:custGeom>
              <a:avLst/>
              <a:gdLst/>
              <a:ahLst/>
              <a:cxnLst/>
              <a:rect l="l" t="t" r="r" b="b"/>
              <a:pathLst>
                <a:path w="499" h="1924" extrusionOk="0">
                  <a:moveTo>
                    <a:pt x="71" y="1"/>
                  </a:moveTo>
                  <a:cubicBezTo>
                    <a:pt x="49" y="41"/>
                    <a:pt x="25" y="82"/>
                    <a:pt x="1" y="129"/>
                  </a:cubicBezTo>
                  <a:lnTo>
                    <a:pt x="393" y="1875"/>
                  </a:lnTo>
                  <a:lnTo>
                    <a:pt x="393" y="1886"/>
                  </a:lnTo>
                  <a:cubicBezTo>
                    <a:pt x="399" y="1907"/>
                    <a:pt x="420" y="1923"/>
                    <a:pt x="445" y="1923"/>
                  </a:cubicBezTo>
                  <a:cubicBezTo>
                    <a:pt x="449" y="1923"/>
                    <a:pt x="453" y="1923"/>
                    <a:pt x="458" y="1922"/>
                  </a:cubicBezTo>
                  <a:lnTo>
                    <a:pt x="463" y="1922"/>
                  </a:lnTo>
                  <a:cubicBezTo>
                    <a:pt x="487" y="1910"/>
                    <a:pt x="499" y="1886"/>
                    <a:pt x="493" y="1864"/>
                  </a:cubicBezTo>
                  <a:lnTo>
                    <a:pt x="463" y="1735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3B1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58;p30">
              <a:extLst>
                <a:ext uri="{FF2B5EF4-FFF2-40B4-BE49-F238E27FC236}">
                  <a16:creationId xmlns:a16="http://schemas.microsoft.com/office/drawing/2014/main" id="{3C0CCEEF-551A-9FC7-44B7-A4B66676F303}"/>
                </a:ext>
              </a:extLst>
            </p:cNvPr>
            <p:cNvSpPr/>
            <p:nvPr/>
          </p:nvSpPr>
          <p:spPr>
            <a:xfrm>
              <a:off x="4674421" y="3208250"/>
              <a:ext cx="59575" cy="35949"/>
            </a:xfrm>
            <a:custGeom>
              <a:avLst/>
              <a:gdLst/>
              <a:ahLst/>
              <a:cxnLst/>
              <a:rect l="l" t="t" r="r" b="b"/>
              <a:pathLst>
                <a:path w="2925" h="1765" extrusionOk="0">
                  <a:moveTo>
                    <a:pt x="2924" y="0"/>
                  </a:moveTo>
                  <a:lnTo>
                    <a:pt x="171" y="1590"/>
                  </a:lnTo>
                  <a:lnTo>
                    <a:pt x="24" y="1671"/>
                  </a:lnTo>
                  <a:cubicBezTo>
                    <a:pt x="17" y="1671"/>
                    <a:pt x="17" y="1677"/>
                    <a:pt x="12" y="1682"/>
                  </a:cubicBezTo>
                  <a:cubicBezTo>
                    <a:pt x="12" y="1688"/>
                    <a:pt x="6" y="1701"/>
                    <a:pt x="1" y="1712"/>
                  </a:cubicBezTo>
                  <a:cubicBezTo>
                    <a:pt x="1" y="1723"/>
                    <a:pt x="1" y="1730"/>
                    <a:pt x="6" y="1741"/>
                  </a:cubicBezTo>
                  <a:cubicBezTo>
                    <a:pt x="14" y="1757"/>
                    <a:pt x="29" y="1765"/>
                    <a:pt x="45" y="1765"/>
                  </a:cubicBezTo>
                  <a:cubicBezTo>
                    <a:pt x="54" y="1765"/>
                    <a:pt x="63" y="1763"/>
                    <a:pt x="71" y="1758"/>
                  </a:cubicBezTo>
                  <a:lnTo>
                    <a:pt x="95" y="1747"/>
                  </a:lnTo>
                  <a:lnTo>
                    <a:pt x="2878" y="141"/>
                  </a:lnTo>
                  <a:cubicBezTo>
                    <a:pt x="2895" y="95"/>
                    <a:pt x="2913" y="48"/>
                    <a:pt x="2924" y="0"/>
                  </a:cubicBezTo>
                  <a:close/>
                </a:path>
              </a:pathLst>
            </a:custGeom>
            <a:solidFill>
              <a:srgbClr val="3B1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59;p30">
              <a:extLst>
                <a:ext uri="{FF2B5EF4-FFF2-40B4-BE49-F238E27FC236}">
                  <a16:creationId xmlns:a16="http://schemas.microsoft.com/office/drawing/2014/main" id="{C22B290F-E864-0150-FE72-5F2800148252}"/>
                </a:ext>
              </a:extLst>
            </p:cNvPr>
            <p:cNvSpPr/>
            <p:nvPr/>
          </p:nvSpPr>
          <p:spPr>
            <a:xfrm>
              <a:off x="4662017" y="3252081"/>
              <a:ext cx="92509" cy="21630"/>
            </a:xfrm>
            <a:custGeom>
              <a:avLst/>
              <a:gdLst/>
              <a:ahLst/>
              <a:cxnLst/>
              <a:rect l="l" t="t" r="r" b="b"/>
              <a:pathLst>
                <a:path w="4542" h="1062" extrusionOk="0">
                  <a:moveTo>
                    <a:pt x="4542" y="0"/>
                  </a:moveTo>
                  <a:lnTo>
                    <a:pt x="4542" y="0"/>
                  </a:lnTo>
                  <a:cubicBezTo>
                    <a:pt x="3076" y="352"/>
                    <a:pt x="1588" y="674"/>
                    <a:pt x="106" y="949"/>
                  </a:cubicBezTo>
                  <a:cubicBezTo>
                    <a:pt x="88" y="955"/>
                    <a:pt x="64" y="961"/>
                    <a:pt x="41" y="961"/>
                  </a:cubicBezTo>
                  <a:cubicBezTo>
                    <a:pt x="12" y="966"/>
                    <a:pt x="1" y="996"/>
                    <a:pt x="1" y="1020"/>
                  </a:cubicBezTo>
                  <a:cubicBezTo>
                    <a:pt x="6" y="1044"/>
                    <a:pt x="29" y="1061"/>
                    <a:pt x="50" y="1061"/>
                  </a:cubicBezTo>
                  <a:cubicBezTo>
                    <a:pt x="53" y="1061"/>
                    <a:pt x="56" y="1061"/>
                    <a:pt x="58" y="1060"/>
                  </a:cubicBezTo>
                  <a:lnTo>
                    <a:pt x="64" y="1060"/>
                  </a:lnTo>
                  <a:cubicBezTo>
                    <a:pt x="1541" y="785"/>
                    <a:pt x="3030" y="463"/>
                    <a:pt x="4494" y="117"/>
                  </a:cubicBezTo>
                  <a:cubicBezTo>
                    <a:pt x="4512" y="76"/>
                    <a:pt x="4529" y="41"/>
                    <a:pt x="4542" y="0"/>
                  </a:cubicBezTo>
                  <a:close/>
                </a:path>
              </a:pathLst>
            </a:custGeom>
            <a:solidFill>
              <a:srgbClr val="3B1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60;p30">
              <a:extLst>
                <a:ext uri="{FF2B5EF4-FFF2-40B4-BE49-F238E27FC236}">
                  <a16:creationId xmlns:a16="http://schemas.microsoft.com/office/drawing/2014/main" id="{F75F53C6-A71F-2C5E-2B34-675B167D2B39}"/>
                </a:ext>
              </a:extLst>
            </p:cNvPr>
            <p:cNvSpPr/>
            <p:nvPr/>
          </p:nvSpPr>
          <p:spPr>
            <a:xfrm>
              <a:off x="4625009" y="3194787"/>
              <a:ext cx="42039" cy="70105"/>
            </a:xfrm>
            <a:custGeom>
              <a:avLst/>
              <a:gdLst/>
              <a:ahLst/>
              <a:cxnLst/>
              <a:rect l="l" t="t" r="r" b="b"/>
              <a:pathLst>
                <a:path w="2064" h="3442" extrusionOk="0">
                  <a:moveTo>
                    <a:pt x="25" y="0"/>
                  </a:moveTo>
                  <a:cubicBezTo>
                    <a:pt x="12" y="47"/>
                    <a:pt x="6" y="93"/>
                    <a:pt x="1" y="141"/>
                  </a:cubicBezTo>
                  <a:lnTo>
                    <a:pt x="1964" y="3416"/>
                  </a:lnTo>
                  <a:cubicBezTo>
                    <a:pt x="1977" y="3433"/>
                    <a:pt x="1993" y="3441"/>
                    <a:pt x="2011" y="3441"/>
                  </a:cubicBezTo>
                  <a:cubicBezTo>
                    <a:pt x="2017" y="3441"/>
                    <a:pt x="2023" y="3441"/>
                    <a:pt x="2029" y="3439"/>
                  </a:cubicBezTo>
                  <a:lnTo>
                    <a:pt x="2034" y="3433"/>
                  </a:lnTo>
                  <a:cubicBezTo>
                    <a:pt x="2057" y="3422"/>
                    <a:pt x="2064" y="3392"/>
                    <a:pt x="2051" y="3369"/>
                  </a:cubicBezTo>
                  <a:lnTo>
                    <a:pt x="2010" y="3305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3B1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61;p30">
              <a:extLst>
                <a:ext uri="{FF2B5EF4-FFF2-40B4-BE49-F238E27FC236}">
                  <a16:creationId xmlns:a16="http://schemas.microsoft.com/office/drawing/2014/main" id="{4403E75C-EECD-56F7-B152-6C4B0745E457}"/>
                </a:ext>
              </a:extLst>
            </p:cNvPr>
            <p:cNvSpPr/>
            <p:nvPr/>
          </p:nvSpPr>
          <p:spPr>
            <a:xfrm>
              <a:off x="4634928" y="3274994"/>
              <a:ext cx="17801" cy="25907"/>
            </a:xfrm>
            <a:custGeom>
              <a:avLst/>
              <a:gdLst/>
              <a:ahLst/>
              <a:cxnLst/>
              <a:rect l="l" t="t" r="r" b="b"/>
              <a:pathLst>
                <a:path w="874" h="1272" extrusionOk="0">
                  <a:moveTo>
                    <a:pt x="0" y="0"/>
                  </a:moveTo>
                  <a:lnTo>
                    <a:pt x="0" y="0"/>
                  </a:lnTo>
                  <a:cubicBezTo>
                    <a:pt x="17" y="82"/>
                    <a:pt x="35" y="163"/>
                    <a:pt x="47" y="246"/>
                  </a:cubicBezTo>
                  <a:cubicBezTo>
                    <a:pt x="287" y="585"/>
                    <a:pt x="528" y="920"/>
                    <a:pt x="774" y="1248"/>
                  </a:cubicBezTo>
                  <a:cubicBezTo>
                    <a:pt x="779" y="1248"/>
                    <a:pt x="779" y="1253"/>
                    <a:pt x="779" y="1253"/>
                  </a:cubicBezTo>
                  <a:cubicBezTo>
                    <a:pt x="790" y="1265"/>
                    <a:pt x="804" y="1272"/>
                    <a:pt x="819" y="1272"/>
                  </a:cubicBezTo>
                  <a:cubicBezTo>
                    <a:pt x="827" y="1272"/>
                    <a:pt x="836" y="1270"/>
                    <a:pt x="844" y="1266"/>
                  </a:cubicBezTo>
                  <a:lnTo>
                    <a:pt x="850" y="1266"/>
                  </a:lnTo>
                  <a:cubicBezTo>
                    <a:pt x="874" y="1248"/>
                    <a:pt x="874" y="1212"/>
                    <a:pt x="861" y="1195"/>
                  </a:cubicBezTo>
                  <a:cubicBezTo>
                    <a:pt x="844" y="1172"/>
                    <a:pt x="831" y="1153"/>
                    <a:pt x="815" y="1136"/>
                  </a:cubicBezTo>
                  <a:cubicBezTo>
                    <a:pt x="533" y="767"/>
                    <a:pt x="263" y="387"/>
                    <a:pt x="0" y="0"/>
                  </a:cubicBezTo>
                  <a:close/>
                </a:path>
              </a:pathLst>
            </a:custGeom>
            <a:solidFill>
              <a:srgbClr val="3B1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62;p30">
              <a:extLst>
                <a:ext uri="{FF2B5EF4-FFF2-40B4-BE49-F238E27FC236}">
                  <a16:creationId xmlns:a16="http://schemas.microsoft.com/office/drawing/2014/main" id="{D226A131-D14F-6C9B-4254-3E114F6F17CC}"/>
                </a:ext>
              </a:extLst>
            </p:cNvPr>
            <p:cNvSpPr/>
            <p:nvPr/>
          </p:nvSpPr>
          <p:spPr>
            <a:xfrm>
              <a:off x="4184256" y="3520932"/>
              <a:ext cx="101471" cy="92428"/>
            </a:xfrm>
            <a:custGeom>
              <a:avLst/>
              <a:gdLst/>
              <a:ahLst/>
              <a:cxnLst/>
              <a:rect l="l" t="t" r="r" b="b"/>
              <a:pathLst>
                <a:path w="4982" h="4538" extrusionOk="0">
                  <a:moveTo>
                    <a:pt x="2431" y="1"/>
                  </a:moveTo>
                  <a:cubicBezTo>
                    <a:pt x="2375" y="1"/>
                    <a:pt x="2319" y="3"/>
                    <a:pt x="2263" y="7"/>
                  </a:cubicBezTo>
                  <a:cubicBezTo>
                    <a:pt x="1806" y="42"/>
                    <a:pt x="1355" y="218"/>
                    <a:pt x="979" y="534"/>
                  </a:cubicBezTo>
                  <a:cubicBezTo>
                    <a:pt x="838" y="652"/>
                    <a:pt x="716" y="786"/>
                    <a:pt x="611" y="927"/>
                  </a:cubicBezTo>
                  <a:cubicBezTo>
                    <a:pt x="0" y="1748"/>
                    <a:pt x="19" y="2914"/>
                    <a:pt x="703" y="3728"/>
                  </a:cubicBezTo>
                  <a:cubicBezTo>
                    <a:pt x="1153" y="4262"/>
                    <a:pt x="1794" y="4538"/>
                    <a:pt x="2439" y="4538"/>
                  </a:cubicBezTo>
                  <a:cubicBezTo>
                    <a:pt x="2953" y="4538"/>
                    <a:pt x="3471" y="4362"/>
                    <a:pt x="3897" y="4004"/>
                  </a:cubicBezTo>
                  <a:cubicBezTo>
                    <a:pt x="4859" y="3195"/>
                    <a:pt x="4981" y="1765"/>
                    <a:pt x="4173" y="810"/>
                  </a:cubicBezTo>
                  <a:cubicBezTo>
                    <a:pt x="3725" y="277"/>
                    <a:pt x="3079" y="1"/>
                    <a:pt x="2431" y="1"/>
                  </a:cubicBezTo>
                  <a:close/>
                </a:path>
              </a:pathLst>
            </a:custGeom>
            <a:solidFill>
              <a:srgbClr val="F77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63;p30">
              <a:extLst>
                <a:ext uri="{FF2B5EF4-FFF2-40B4-BE49-F238E27FC236}">
                  <a16:creationId xmlns:a16="http://schemas.microsoft.com/office/drawing/2014/main" id="{331E5451-FC59-75A2-FFE3-703A5564FA89}"/>
                </a:ext>
              </a:extLst>
            </p:cNvPr>
            <p:cNvSpPr/>
            <p:nvPr/>
          </p:nvSpPr>
          <p:spPr>
            <a:xfrm>
              <a:off x="4196681" y="3521054"/>
              <a:ext cx="40572" cy="39676"/>
            </a:xfrm>
            <a:custGeom>
              <a:avLst/>
              <a:gdLst/>
              <a:ahLst/>
              <a:cxnLst/>
              <a:rect l="l" t="t" r="r" b="b"/>
              <a:pathLst>
                <a:path w="1992" h="1948" extrusionOk="0">
                  <a:moveTo>
                    <a:pt x="1653" y="1"/>
                  </a:moveTo>
                  <a:lnTo>
                    <a:pt x="1653" y="1"/>
                  </a:lnTo>
                  <a:cubicBezTo>
                    <a:pt x="1196" y="36"/>
                    <a:pt x="745" y="212"/>
                    <a:pt x="369" y="528"/>
                  </a:cubicBezTo>
                  <a:cubicBezTo>
                    <a:pt x="228" y="646"/>
                    <a:pt x="106" y="780"/>
                    <a:pt x="1" y="921"/>
                  </a:cubicBezTo>
                  <a:cubicBezTo>
                    <a:pt x="112" y="909"/>
                    <a:pt x="217" y="892"/>
                    <a:pt x="328" y="874"/>
                  </a:cubicBezTo>
                  <a:lnTo>
                    <a:pt x="328" y="874"/>
                  </a:lnTo>
                  <a:cubicBezTo>
                    <a:pt x="247" y="1068"/>
                    <a:pt x="217" y="1244"/>
                    <a:pt x="199" y="1448"/>
                  </a:cubicBezTo>
                  <a:cubicBezTo>
                    <a:pt x="188" y="1607"/>
                    <a:pt x="199" y="1783"/>
                    <a:pt x="311" y="1894"/>
                  </a:cubicBezTo>
                  <a:cubicBezTo>
                    <a:pt x="343" y="1925"/>
                    <a:pt x="389" y="1948"/>
                    <a:pt x="431" y="1948"/>
                  </a:cubicBezTo>
                  <a:cubicBezTo>
                    <a:pt x="436" y="1948"/>
                    <a:pt x="440" y="1948"/>
                    <a:pt x="445" y="1947"/>
                  </a:cubicBezTo>
                  <a:cubicBezTo>
                    <a:pt x="469" y="1940"/>
                    <a:pt x="493" y="1929"/>
                    <a:pt x="510" y="1912"/>
                  </a:cubicBezTo>
                  <a:cubicBezTo>
                    <a:pt x="586" y="1864"/>
                    <a:pt x="656" y="1794"/>
                    <a:pt x="698" y="1712"/>
                  </a:cubicBezTo>
                  <a:cubicBezTo>
                    <a:pt x="820" y="1507"/>
                    <a:pt x="815" y="1237"/>
                    <a:pt x="920" y="1020"/>
                  </a:cubicBezTo>
                  <a:cubicBezTo>
                    <a:pt x="1079" y="1057"/>
                    <a:pt x="1229" y="1080"/>
                    <a:pt x="1390" y="1080"/>
                  </a:cubicBezTo>
                  <a:cubicBezTo>
                    <a:pt x="1407" y="1080"/>
                    <a:pt x="1424" y="1080"/>
                    <a:pt x="1442" y="1079"/>
                  </a:cubicBezTo>
                  <a:cubicBezTo>
                    <a:pt x="1623" y="1074"/>
                    <a:pt x="1811" y="1015"/>
                    <a:pt x="1946" y="885"/>
                  </a:cubicBezTo>
                  <a:cubicBezTo>
                    <a:pt x="1964" y="868"/>
                    <a:pt x="1986" y="845"/>
                    <a:pt x="1986" y="815"/>
                  </a:cubicBezTo>
                  <a:cubicBezTo>
                    <a:pt x="1992" y="774"/>
                    <a:pt x="1964" y="733"/>
                    <a:pt x="1929" y="704"/>
                  </a:cubicBezTo>
                  <a:cubicBezTo>
                    <a:pt x="1774" y="561"/>
                    <a:pt x="1561" y="479"/>
                    <a:pt x="1352" y="479"/>
                  </a:cubicBezTo>
                  <a:cubicBezTo>
                    <a:pt x="1331" y="479"/>
                    <a:pt x="1310" y="480"/>
                    <a:pt x="1289" y="482"/>
                  </a:cubicBezTo>
                  <a:cubicBezTo>
                    <a:pt x="1436" y="352"/>
                    <a:pt x="1570" y="182"/>
                    <a:pt x="1653" y="1"/>
                  </a:cubicBezTo>
                  <a:close/>
                </a:path>
              </a:pathLst>
            </a:custGeom>
            <a:solidFill>
              <a:srgbClr val="3B1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64;p30">
              <a:extLst>
                <a:ext uri="{FF2B5EF4-FFF2-40B4-BE49-F238E27FC236}">
                  <a16:creationId xmlns:a16="http://schemas.microsoft.com/office/drawing/2014/main" id="{B4A7D65B-C7C9-B2EB-89F6-5299912842DE}"/>
                </a:ext>
              </a:extLst>
            </p:cNvPr>
            <p:cNvSpPr/>
            <p:nvPr/>
          </p:nvSpPr>
          <p:spPr>
            <a:xfrm>
              <a:off x="4066247" y="3456734"/>
              <a:ext cx="92611" cy="92387"/>
            </a:xfrm>
            <a:custGeom>
              <a:avLst/>
              <a:gdLst/>
              <a:ahLst/>
              <a:cxnLst/>
              <a:rect l="l" t="t" r="r" b="b"/>
              <a:pathLst>
                <a:path w="4547" h="4536" extrusionOk="0">
                  <a:moveTo>
                    <a:pt x="2291" y="0"/>
                  </a:moveTo>
                  <a:cubicBezTo>
                    <a:pt x="2110" y="0"/>
                    <a:pt x="1927" y="18"/>
                    <a:pt x="1758" y="59"/>
                  </a:cubicBezTo>
                  <a:cubicBezTo>
                    <a:pt x="761" y="288"/>
                    <a:pt x="17" y="1179"/>
                    <a:pt x="6" y="2250"/>
                  </a:cubicBezTo>
                  <a:cubicBezTo>
                    <a:pt x="0" y="3499"/>
                    <a:pt x="1002" y="4524"/>
                    <a:pt x="2256" y="4536"/>
                  </a:cubicBezTo>
                  <a:cubicBezTo>
                    <a:pt x="2260" y="4536"/>
                    <a:pt x="2265" y="4536"/>
                    <a:pt x="2269" y="4536"/>
                  </a:cubicBezTo>
                  <a:cubicBezTo>
                    <a:pt x="3516" y="4536"/>
                    <a:pt x="4529" y="3530"/>
                    <a:pt x="4541" y="2285"/>
                  </a:cubicBezTo>
                  <a:cubicBezTo>
                    <a:pt x="4547" y="1525"/>
                    <a:pt x="4177" y="851"/>
                    <a:pt x="3609" y="435"/>
                  </a:cubicBezTo>
                  <a:cubicBezTo>
                    <a:pt x="3240" y="165"/>
                    <a:pt x="2783" y="7"/>
                    <a:pt x="2291" y="0"/>
                  </a:cubicBezTo>
                  <a:close/>
                </a:path>
              </a:pathLst>
            </a:custGeom>
            <a:solidFill>
              <a:srgbClr val="F77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65;p30">
              <a:extLst>
                <a:ext uri="{FF2B5EF4-FFF2-40B4-BE49-F238E27FC236}">
                  <a16:creationId xmlns:a16="http://schemas.microsoft.com/office/drawing/2014/main" id="{203093B9-1CA1-9641-C303-FB2DD117AA4B}"/>
                </a:ext>
              </a:extLst>
            </p:cNvPr>
            <p:cNvSpPr/>
            <p:nvPr/>
          </p:nvSpPr>
          <p:spPr>
            <a:xfrm>
              <a:off x="4093682" y="3456734"/>
              <a:ext cx="46071" cy="26417"/>
            </a:xfrm>
            <a:custGeom>
              <a:avLst/>
              <a:gdLst/>
              <a:ahLst/>
              <a:cxnLst/>
              <a:rect l="l" t="t" r="r" b="b"/>
              <a:pathLst>
                <a:path w="2262" h="1297" extrusionOk="0">
                  <a:moveTo>
                    <a:pt x="944" y="0"/>
                  </a:moveTo>
                  <a:cubicBezTo>
                    <a:pt x="763" y="0"/>
                    <a:pt x="580" y="18"/>
                    <a:pt x="411" y="59"/>
                  </a:cubicBezTo>
                  <a:cubicBezTo>
                    <a:pt x="504" y="124"/>
                    <a:pt x="593" y="183"/>
                    <a:pt x="692" y="235"/>
                  </a:cubicBezTo>
                  <a:cubicBezTo>
                    <a:pt x="504" y="329"/>
                    <a:pt x="369" y="440"/>
                    <a:pt x="217" y="587"/>
                  </a:cubicBezTo>
                  <a:cubicBezTo>
                    <a:pt x="106" y="698"/>
                    <a:pt x="0" y="838"/>
                    <a:pt x="17" y="997"/>
                  </a:cubicBezTo>
                  <a:cubicBezTo>
                    <a:pt x="17" y="1049"/>
                    <a:pt x="41" y="1103"/>
                    <a:pt x="82" y="1125"/>
                  </a:cubicBezTo>
                  <a:cubicBezTo>
                    <a:pt x="106" y="1138"/>
                    <a:pt x="130" y="1144"/>
                    <a:pt x="152" y="1144"/>
                  </a:cubicBezTo>
                  <a:cubicBezTo>
                    <a:pt x="181" y="1147"/>
                    <a:pt x="209" y="1149"/>
                    <a:pt x="237" y="1149"/>
                  </a:cubicBezTo>
                  <a:cubicBezTo>
                    <a:pt x="302" y="1149"/>
                    <a:pt x="367" y="1139"/>
                    <a:pt x="428" y="1114"/>
                  </a:cubicBezTo>
                  <a:cubicBezTo>
                    <a:pt x="657" y="1038"/>
                    <a:pt x="820" y="827"/>
                    <a:pt x="1044" y="733"/>
                  </a:cubicBezTo>
                  <a:cubicBezTo>
                    <a:pt x="1155" y="879"/>
                    <a:pt x="1261" y="1003"/>
                    <a:pt x="1401" y="1114"/>
                  </a:cubicBezTo>
                  <a:cubicBezTo>
                    <a:pt x="1537" y="1222"/>
                    <a:pt x="1703" y="1297"/>
                    <a:pt x="1871" y="1297"/>
                  </a:cubicBezTo>
                  <a:cubicBezTo>
                    <a:pt x="1884" y="1297"/>
                    <a:pt x="1897" y="1296"/>
                    <a:pt x="1910" y="1295"/>
                  </a:cubicBezTo>
                  <a:cubicBezTo>
                    <a:pt x="1940" y="1295"/>
                    <a:pt x="1969" y="1290"/>
                    <a:pt x="1993" y="1273"/>
                  </a:cubicBezTo>
                  <a:cubicBezTo>
                    <a:pt x="2021" y="1243"/>
                    <a:pt x="2021" y="1190"/>
                    <a:pt x="2016" y="1144"/>
                  </a:cubicBezTo>
                  <a:cubicBezTo>
                    <a:pt x="1986" y="914"/>
                    <a:pt x="1864" y="698"/>
                    <a:pt x="1677" y="557"/>
                  </a:cubicBezTo>
                  <a:cubicBezTo>
                    <a:pt x="1869" y="557"/>
                    <a:pt x="2080" y="516"/>
                    <a:pt x="2262" y="435"/>
                  </a:cubicBezTo>
                  <a:cubicBezTo>
                    <a:pt x="1893" y="165"/>
                    <a:pt x="1436" y="7"/>
                    <a:pt x="944" y="0"/>
                  </a:cubicBezTo>
                  <a:close/>
                </a:path>
              </a:pathLst>
            </a:custGeom>
            <a:solidFill>
              <a:srgbClr val="3B1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66;p30">
              <a:extLst>
                <a:ext uri="{FF2B5EF4-FFF2-40B4-BE49-F238E27FC236}">
                  <a16:creationId xmlns:a16="http://schemas.microsoft.com/office/drawing/2014/main" id="{76A6D26C-6D87-A45B-8E07-6BAA031AECA2}"/>
                </a:ext>
              </a:extLst>
            </p:cNvPr>
            <p:cNvSpPr/>
            <p:nvPr/>
          </p:nvSpPr>
          <p:spPr>
            <a:xfrm>
              <a:off x="4449339" y="3434920"/>
              <a:ext cx="101104" cy="92407"/>
            </a:xfrm>
            <a:custGeom>
              <a:avLst/>
              <a:gdLst/>
              <a:ahLst/>
              <a:cxnLst/>
              <a:rect l="l" t="t" r="r" b="b"/>
              <a:pathLst>
                <a:path w="4964" h="4537" extrusionOk="0">
                  <a:moveTo>
                    <a:pt x="2398" y="1"/>
                  </a:moveTo>
                  <a:cubicBezTo>
                    <a:pt x="2349" y="1"/>
                    <a:pt x="2300" y="2"/>
                    <a:pt x="2251" y="5"/>
                  </a:cubicBezTo>
                  <a:cubicBezTo>
                    <a:pt x="1794" y="40"/>
                    <a:pt x="1342" y="216"/>
                    <a:pt x="961" y="533"/>
                  </a:cubicBezTo>
                  <a:cubicBezTo>
                    <a:pt x="821" y="649"/>
                    <a:pt x="697" y="779"/>
                    <a:pt x="598" y="919"/>
                  </a:cubicBezTo>
                  <a:cubicBezTo>
                    <a:pt x="47" y="1663"/>
                    <a:pt x="1" y="2683"/>
                    <a:pt x="499" y="3475"/>
                  </a:cubicBezTo>
                  <a:cubicBezTo>
                    <a:pt x="556" y="3562"/>
                    <a:pt x="615" y="3650"/>
                    <a:pt x="686" y="3726"/>
                  </a:cubicBezTo>
                  <a:cubicBezTo>
                    <a:pt x="1133" y="4262"/>
                    <a:pt x="1775" y="4537"/>
                    <a:pt x="2423" y="4537"/>
                  </a:cubicBezTo>
                  <a:cubicBezTo>
                    <a:pt x="2937" y="4537"/>
                    <a:pt x="3454" y="4363"/>
                    <a:pt x="3879" y="4008"/>
                  </a:cubicBezTo>
                  <a:cubicBezTo>
                    <a:pt x="4834" y="3199"/>
                    <a:pt x="4964" y="1769"/>
                    <a:pt x="4155" y="808"/>
                  </a:cubicBezTo>
                  <a:cubicBezTo>
                    <a:pt x="3938" y="551"/>
                    <a:pt x="3668" y="351"/>
                    <a:pt x="3376" y="216"/>
                  </a:cubicBezTo>
                  <a:cubicBezTo>
                    <a:pt x="3069" y="72"/>
                    <a:pt x="2735" y="1"/>
                    <a:pt x="2398" y="1"/>
                  </a:cubicBezTo>
                  <a:close/>
                </a:path>
              </a:pathLst>
            </a:custGeom>
            <a:solidFill>
              <a:srgbClr val="F77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67;p30">
              <a:extLst>
                <a:ext uri="{FF2B5EF4-FFF2-40B4-BE49-F238E27FC236}">
                  <a16:creationId xmlns:a16="http://schemas.microsoft.com/office/drawing/2014/main" id="{D969993B-2DEA-D809-FBDA-0CF0310594DC}"/>
                </a:ext>
              </a:extLst>
            </p:cNvPr>
            <p:cNvSpPr/>
            <p:nvPr/>
          </p:nvSpPr>
          <p:spPr>
            <a:xfrm>
              <a:off x="4447771" y="3422414"/>
              <a:ext cx="54320" cy="52263"/>
            </a:xfrm>
            <a:custGeom>
              <a:avLst/>
              <a:gdLst/>
              <a:ahLst/>
              <a:cxnLst/>
              <a:rect l="l" t="t" r="r" b="b"/>
              <a:pathLst>
                <a:path w="2667" h="2566" extrusionOk="0">
                  <a:moveTo>
                    <a:pt x="2199" y="0"/>
                  </a:moveTo>
                  <a:cubicBezTo>
                    <a:pt x="2131" y="0"/>
                    <a:pt x="2063" y="36"/>
                    <a:pt x="2004" y="81"/>
                  </a:cubicBezTo>
                  <a:cubicBezTo>
                    <a:pt x="1806" y="227"/>
                    <a:pt x="1688" y="455"/>
                    <a:pt x="1582" y="684"/>
                  </a:cubicBezTo>
                  <a:cubicBezTo>
                    <a:pt x="1547" y="490"/>
                    <a:pt x="1401" y="297"/>
                    <a:pt x="1266" y="162"/>
                  </a:cubicBezTo>
                  <a:cubicBezTo>
                    <a:pt x="1193" y="94"/>
                    <a:pt x="1105" y="30"/>
                    <a:pt x="1007" y="30"/>
                  </a:cubicBezTo>
                  <a:cubicBezTo>
                    <a:pt x="996" y="30"/>
                    <a:pt x="985" y="31"/>
                    <a:pt x="974" y="33"/>
                  </a:cubicBezTo>
                  <a:cubicBezTo>
                    <a:pt x="857" y="51"/>
                    <a:pt x="781" y="180"/>
                    <a:pt x="774" y="297"/>
                  </a:cubicBezTo>
                  <a:cubicBezTo>
                    <a:pt x="768" y="420"/>
                    <a:pt x="822" y="532"/>
                    <a:pt x="868" y="643"/>
                  </a:cubicBezTo>
                  <a:cubicBezTo>
                    <a:pt x="914" y="754"/>
                    <a:pt x="979" y="900"/>
                    <a:pt x="1027" y="1012"/>
                  </a:cubicBezTo>
                  <a:cubicBezTo>
                    <a:pt x="971" y="1006"/>
                    <a:pt x="916" y="1003"/>
                    <a:pt x="860" y="1003"/>
                  </a:cubicBezTo>
                  <a:cubicBezTo>
                    <a:pt x="627" y="1003"/>
                    <a:pt x="394" y="1052"/>
                    <a:pt x="176" y="1147"/>
                  </a:cubicBezTo>
                  <a:cubicBezTo>
                    <a:pt x="119" y="1170"/>
                    <a:pt x="59" y="1206"/>
                    <a:pt x="30" y="1270"/>
                  </a:cubicBezTo>
                  <a:cubicBezTo>
                    <a:pt x="0" y="1346"/>
                    <a:pt x="48" y="1439"/>
                    <a:pt x="119" y="1487"/>
                  </a:cubicBezTo>
                  <a:cubicBezTo>
                    <a:pt x="189" y="1533"/>
                    <a:pt x="276" y="1539"/>
                    <a:pt x="359" y="1545"/>
                  </a:cubicBezTo>
                  <a:cubicBezTo>
                    <a:pt x="389" y="1546"/>
                    <a:pt x="419" y="1546"/>
                    <a:pt x="448" y="1546"/>
                  </a:cubicBezTo>
                  <a:cubicBezTo>
                    <a:pt x="634" y="1546"/>
                    <a:pt x="816" y="1527"/>
                    <a:pt x="997" y="1487"/>
                  </a:cubicBezTo>
                  <a:lnTo>
                    <a:pt x="997" y="1487"/>
                  </a:lnTo>
                  <a:cubicBezTo>
                    <a:pt x="922" y="1685"/>
                    <a:pt x="886" y="1855"/>
                    <a:pt x="874" y="2066"/>
                  </a:cubicBezTo>
                  <a:cubicBezTo>
                    <a:pt x="857" y="2225"/>
                    <a:pt x="868" y="2401"/>
                    <a:pt x="979" y="2512"/>
                  </a:cubicBezTo>
                  <a:cubicBezTo>
                    <a:pt x="1010" y="2543"/>
                    <a:pt x="1055" y="2565"/>
                    <a:pt x="1097" y="2565"/>
                  </a:cubicBezTo>
                  <a:cubicBezTo>
                    <a:pt x="1103" y="2565"/>
                    <a:pt x="1109" y="2565"/>
                    <a:pt x="1114" y="2564"/>
                  </a:cubicBezTo>
                  <a:cubicBezTo>
                    <a:pt x="1138" y="2559"/>
                    <a:pt x="1161" y="2547"/>
                    <a:pt x="1179" y="2529"/>
                  </a:cubicBezTo>
                  <a:cubicBezTo>
                    <a:pt x="1260" y="2483"/>
                    <a:pt x="1325" y="2412"/>
                    <a:pt x="1372" y="2331"/>
                  </a:cubicBezTo>
                  <a:cubicBezTo>
                    <a:pt x="1495" y="2125"/>
                    <a:pt x="1484" y="1861"/>
                    <a:pt x="1590" y="1639"/>
                  </a:cubicBezTo>
                  <a:cubicBezTo>
                    <a:pt x="1753" y="1676"/>
                    <a:pt x="1902" y="1699"/>
                    <a:pt x="2064" y="1699"/>
                  </a:cubicBezTo>
                  <a:cubicBezTo>
                    <a:pt x="2082" y="1699"/>
                    <a:pt x="2099" y="1698"/>
                    <a:pt x="2117" y="1698"/>
                  </a:cubicBezTo>
                  <a:cubicBezTo>
                    <a:pt x="2298" y="1692"/>
                    <a:pt x="2485" y="1633"/>
                    <a:pt x="2615" y="1509"/>
                  </a:cubicBezTo>
                  <a:cubicBezTo>
                    <a:pt x="2637" y="1487"/>
                    <a:pt x="2656" y="1463"/>
                    <a:pt x="2661" y="1433"/>
                  </a:cubicBezTo>
                  <a:cubicBezTo>
                    <a:pt x="2667" y="1393"/>
                    <a:pt x="2632" y="1352"/>
                    <a:pt x="2602" y="1322"/>
                  </a:cubicBezTo>
                  <a:cubicBezTo>
                    <a:pt x="2442" y="1179"/>
                    <a:pt x="2235" y="1098"/>
                    <a:pt x="2022" y="1098"/>
                  </a:cubicBezTo>
                  <a:cubicBezTo>
                    <a:pt x="2001" y="1098"/>
                    <a:pt x="1979" y="1098"/>
                    <a:pt x="1958" y="1100"/>
                  </a:cubicBezTo>
                  <a:cubicBezTo>
                    <a:pt x="2158" y="930"/>
                    <a:pt x="2328" y="690"/>
                    <a:pt x="2391" y="438"/>
                  </a:cubicBezTo>
                  <a:cubicBezTo>
                    <a:pt x="2415" y="356"/>
                    <a:pt x="2426" y="268"/>
                    <a:pt x="2409" y="186"/>
                  </a:cubicBezTo>
                  <a:cubicBezTo>
                    <a:pt x="2385" y="97"/>
                    <a:pt x="2328" y="22"/>
                    <a:pt x="2239" y="5"/>
                  </a:cubicBezTo>
                  <a:cubicBezTo>
                    <a:pt x="2226" y="2"/>
                    <a:pt x="2212" y="0"/>
                    <a:pt x="2199" y="0"/>
                  </a:cubicBezTo>
                  <a:close/>
                </a:path>
              </a:pathLst>
            </a:custGeom>
            <a:solidFill>
              <a:srgbClr val="3B1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68;p30">
              <a:extLst>
                <a:ext uri="{FF2B5EF4-FFF2-40B4-BE49-F238E27FC236}">
                  <a16:creationId xmlns:a16="http://schemas.microsoft.com/office/drawing/2014/main" id="{6C4C26C4-9ECB-D415-BD31-8BCD5D26C7B0}"/>
                </a:ext>
              </a:extLst>
            </p:cNvPr>
            <p:cNvSpPr/>
            <p:nvPr/>
          </p:nvSpPr>
          <p:spPr>
            <a:xfrm>
              <a:off x="4548163" y="3460542"/>
              <a:ext cx="92733" cy="92428"/>
            </a:xfrm>
            <a:custGeom>
              <a:avLst/>
              <a:gdLst/>
              <a:ahLst/>
              <a:cxnLst/>
              <a:rect l="l" t="t" r="r" b="b"/>
              <a:pathLst>
                <a:path w="4553" h="4538" extrusionOk="0">
                  <a:moveTo>
                    <a:pt x="2265" y="1"/>
                  </a:moveTo>
                  <a:cubicBezTo>
                    <a:pt x="2101" y="1"/>
                    <a:pt x="1939" y="22"/>
                    <a:pt x="1787" y="54"/>
                  </a:cubicBezTo>
                  <a:cubicBezTo>
                    <a:pt x="785" y="270"/>
                    <a:pt x="29" y="1149"/>
                    <a:pt x="1" y="2217"/>
                  </a:cubicBezTo>
                  <a:lnTo>
                    <a:pt x="1" y="2316"/>
                  </a:lnTo>
                  <a:cubicBezTo>
                    <a:pt x="29" y="3523"/>
                    <a:pt x="996" y="4507"/>
                    <a:pt x="2215" y="4537"/>
                  </a:cubicBezTo>
                  <a:cubicBezTo>
                    <a:pt x="2231" y="4537"/>
                    <a:pt x="2247" y="4538"/>
                    <a:pt x="2263" y="4538"/>
                  </a:cubicBezTo>
                  <a:cubicBezTo>
                    <a:pt x="3338" y="4538"/>
                    <a:pt x="4251" y="3789"/>
                    <a:pt x="4482" y="2773"/>
                  </a:cubicBezTo>
                  <a:cubicBezTo>
                    <a:pt x="4512" y="2626"/>
                    <a:pt x="4529" y="2480"/>
                    <a:pt x="4536" y="2322"/>
                  </a:cubicBezTo>
                  <a:cubicBezTo>
                    <a:pt x="4553" y="1565"/>
                    <a:pt x="4196" y="886"/>
                    <a:pt x="3633" y="459"/>
                  </a:cubicBezTo>
                  <a:cubicBezTo>
                    <a:pt x="3270" y="183"/>
                    <a:pt x="2819" y="13"/>
                    <a:pt x="2321" y="2"/>
                  </a:cubicBezTo>
                  <a:cubicBezTo>
                    <a:pt x="2302" y="1"/>
                    <a:pt x="2283" y="1"/>
                    <a:pt x="2265" y="1"/>
                  </a:cubicBezTo>
                  <a:close/>
                </a:path>
              </a:pathLst>
            </a:custGeom>
            <a:solidFill>
              <a:srgbClr val="F771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69;p30">
              <a:extLst>
                <a:ext uri="{FF2B5EF4-FFF2-40B4-BE49-F238E27FC236}">
                  <a16:creationId xmlns:a16="http://schemas.microsoft.com/office/drawing/2014/main" id="{68F1789B-37F9-F345-5782-28F418102A65}"/>
                </a:ext>
              </a:extLst>
            </p:cNvPr>
            <p:cNvSpPr/>
            <p:nvPr/>
          </p:nvSpPr>
          <p:spPr>
            <a:xfrm>
              <a:off x="4575944" y="3442049"/>
              <a:ext cx="54340" cy="45277"/>
            </a:xfrm>
            <a:custGeom>
              <a:avLst/>
              <a:gdLst/>
              <a:ahLst/>
              <a:cxnLst/>
              <a:rect l="l" t="t" r="r" b="b"/>
              <a:pathLst>
                <a:path w="2668" h="2223" extrusionOk="0">
                  <a:moveTo>
                    <a:pt x="1540" y="0"/>
                  </a:moveTo>
                  <a:cubicBezTo>
                    <a:pt x="1460" y="0"/>
                    <a:pt x="1375" y="41"/>
                    <a:pt x="1320" y="101"/>
                  </a:cubicBezTo>
                  <a:cubicBezTo>
                    <a:pt x="1238" y="188"/>
                    <a:pt x="1196" y="306"/>
                    <a:pt x="1161" y="417"/>
                  </a:cubicBezTo>
                  <a:cubicBezTo>
                    <a:pt x="1126" y="534"/>
                    <a:pt x="1074" y="686"/>
                    <a:pt x="1039" y="804"/>
                  </a:cubicBezTo>
                  <a:cubicBezTo>
                    <a:pt x="839" y="588"/>
                    <a:pt x="587" y="429"/>
                    <a:pt x="311" y="341"/>
                  </a:cubicBezTo>
                  <a:cubicBezTo>
                    <a:pt x="276" y="330"/>
                    <a:pt x="236" y="319"/>
                    <a:pt x="196" y="319"/>
                  </a:cubicBezTo>
                  <a:cubicBezTo>
                    <a:pt x="171" y="319"/>
                    <a:pt x="147" y="324"/>
                    <a:pt x="124" y="334"/>
                  </a:cubicBezTo>
                  <a:cubicBezTo>
                    <a:pt x="48" y="377"/>
                    <a:pt x="19" y="475"/>
                    <a:pt x="43" y="558"/>
                  </a:cubicBezTo>
                  <a:cubicBezTo>
                    <a:pt x="65" y="640"/>
                    <a:pt x="124" y="704"/>
                    <a:pt x="189" y="763"/>
                  </a:cubicBezTo>
                  <a:cubicBezTo>
                    <a:pt x="341" y="910"/>
                    <a:pt x="511" y="1038"/>
                    <a:pt x="698" y="1137"/>
                  </a:cubicBezTo>
                  <a:cubicBezTo>
                    <a:pt x="511" y="1237"/>
                    <a:pt x="376" y="1348"/>
                    <a:pt x="224" y="1489"/>
                  </a:cubicBezTo>
                  <a:cubicBezTo>
                    <a:pt x="113" y="1600"/>
                    <a:pt x="1" y="1741"/>
                    <a:pt x="13" y="1894"/>
                  </a:cubicBezTo>
                  <a:cubicBezTo>
                    <a:pt x="19" y="1946"/>
                    <a:pt x="36" y="2000"/>
                    <a:pt x="78" y="2022"/>
                  </a:cubicBezTo>
                  <a:cubicBezTo>
                    <a:pt x="101" y="2035"/>
                    <a:pt x="124" y="2040"/>
                    <a:pt x="148" y="2046"/>
                  </a:cubicBezTo>
                  <a:cubicBezTo>
                    <a:pt x="172" y="2049"/>
                    <a:pt x="196" y="2050"/>
                    <a:pt x="220" y="2050"/>
                  </a:cubicBezTo>
                  <a:cubicBezTo>
                    <a:pt x="289" y="2050"/>
                    <a:pt x="358" y="2038"/>
                    <a:pt x="423" y="2016"/>
                  </a:cubicBezTo>
                  <a:cubicBezTo>
                    <a:pt x="652" y="1946"/>
                    <a:pt x="822" y="1741"/>
                    <a:pt x="1044" y="1648"/>
                  </a:cubicBezTo>
                  <a:cubicBezTo>
                    <a:pt x="1155" y="1794"/>
                    <a:pt x="1261" y="1924"/>
                    <a:pt x="1401" y="2035"/>
                  </a:cubicBezTo>
                  <a:cubicBezTo>
                    <a:pt x="1533" y="2144"/>
                    <a:pt x="1696" y="2223"/>
                    <a:pt x="1866" y="2223"/>
                  </a:cubicBezTo>
                  <a:cubicBezTo>
                    <a:pt x="1877" y="2223"/>
                    <a:pt x="1888" y="2222"/>
                    <a:pt x="1899" y="2222"/>
                  </a:cubicBezTo>
                  <a:cubicBezTo>
                    <a:pt x="1929" y="2222"/>
                    <a:pt x="1964" y="2216"/>
                    <a:pt x="1982" y="2198"/>
                  </a:cubicBezTo>
                  <a:cubicBezTo>
                    <a:pt x="2017" y="2170"/>
                    <a:pt x="2017" y="2122"/>
                    <a:pt x="2012" y="2075"/>
                  </a:cubicBezTo>
                  <a:cubicBezTo>
                    <a:pt x="1988" y="1846"/>
                    <a:pt x="1864" y="1624"/>
                    <a:pt x="1683" y="1483"/>
                  </a:cubicBezTo>
                  <a:lnTo>
                    <a:pt x="1683" y="1483"/>
                  </a:lnTo>
                  <a:cubicBezTo>
                    <a:pt x="1692" y="1484"/>
                    <a:pt x="1702" y="1484"/>
                    <a:pt x="1711" y="1484"/>
                  </a:cubicBezTo>
                  <a:cubicBezTo>
                    <a:pt x="1962" y="1484"/>
                    <a:pt x="2231" y="1413"/>
                    <a:pt x="2439" y="1272"/>
                  </a:cubicBezTo>
                  <a:cubicBezTo>
                    <a:pt x="2515" y="1226"/>
                    <a:pt x="2580" y="1167"/>
                    <a:pt x="2621" y="1091"/>
                  </a:cubicBezTo>
                  <a:cubicBezTo>
                    <a:pt x="2661" y="1015"/>
                    <a:pt x="2667" y="915"/>
                    <a:pt x="2615" y="845"/>
                  </a:cubicBezTo>
                  <a:cubicBezTo>
                    <a:pt x="2567" y="775"/>
                    <a:pt x="2474" y="751"/>
                    <a:pt x="2386" y="745"/>
                  </a:cubicBezTo>
                  <a:cubicBezTo>
                    <a:pt x="2366" y="744"/>
                    <a:pt x="2346" y="743"/>
                    <a:pt x="2327" y="743"/>
                  </a:cubicBezTo>
                  <a:cubicBezTo>
                    <a:pt x="2101" y="743"/>
                    <a:pt x="1881" y="829"/>
                    <a:pt x="1671" y="921"/>
                  </a:cubicBezTo>
                  <a:cubicBezTo>
                    <a:pt x="1771" y="756"/>
                    <a:pt x="1788" y="510"/>
                    <a:pt x="1777" y="323"/>
                  </a:cubicBezTo>
                  <a:cubicBezTo>
                    <a:pt x="1766" y="212"/>
                    <a:pt x="1742" y="88"/>
                    <a:pt x="1647" y="31"/>
                  </a:cubicBezTo>
                  <a:cubicBezTo>
                    <a:pt x="1615" y="10"/>
                    <a:pt x="1578" y="0"/>
                    <a:pt x="1540" y="0"/>
                  </a:cubicBezTo>
                  <a:close/>
                </a:path>
              </a:pathLst>
            </a:custGeom>
            <a:solidFill>
              <a:srgbClr val="3B1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70;p30">
              <a:extLst>
                <a:ext uri="{FF2B5EF4-FFF2-40B4-BE49-F238E27FC236}">
                  <a16:creationId xmlns:a16="http://schemas.microsoft.com/office/drawing/2014/main" id="{457D461B-D3E5-5A35-3D52-676A2E917160}"/>
                </a:ext>
              </a:extLst>
            </p:cNvPr>
            <p:cNvSpPr/>
            <p:nvPr/>
          </p:nvSpPr>
          <p:spPr>
            <a:xfrm>
              <a:off x="4548163" y="3507713"/>
              <a:ext cx="91308" cy="45257"/>
            </a:xfrm>
            <a:custGeom>
              <a:avLst/>
              <a:gdLst/>
              <a:ahLst/>
              <a:cxnLst/>
              <a:rect l="l" t="t" r="r" b="b"/>
              <a:pathLst>
                <a:path w="4483" h="2222" extrusionOk="0">
                  <a:moveTo>
                    <a:pt x="1" y="0"/>
                  </a:moveTo>
                  <a:lnTo>
                    <a:pt x="1" y="0"/>
                  </a:lnTo>
                  <a:cubicBezTo>
                    <a:pt x="29" y="1207"/>
                    <a:pt x="996" y="2191"/>
                    <a:pt x="2215" y="2221"/>
                  </a:cubicBezTo>
                  <a:lnTo>
                    <a:pt x="2268" y="2221"/>
                  </a:lnTo>
                  <a:cubicBezTo>
                    <a:pt x="3341" y="2221"/>
                    <a:pt x="4248" y="1470"/>
                    <a:pt x="4482" y="457"/>
                  </a:cubicBezTo>
                  <a:lnTo>
                    <a:pt x="4482" y="457"/>
                  </a:lnTo>
                  <a:cubicBezTo>
                    <a:pt x="4002" y="732"/>
                    <a:pt x="3474" y="902"/>
                    <a:pt x="2924" y="955"/>
                  </a:cubicBezTo>
                  <a:cubicBezTo>
                    <a:pt x="2813" y="967"/>
                    <a:pt x="2701" y="972"/>
                    <a:pt x="2590" y="972"/>
                  </a:cubicBezTo>
                  <a:cubicBezTo>
                    <a:pt x="1646" y="972"/>
                    <a:pt x="709" y="621"/>
                    <a:pt x="1" y="0"/>
                  </a:cubicBezTo>
                  <a:close/>
                </a:path>
              </a:pathLst>
            </a:custGeom>
            <a:solidFill>
              <a:srgbClr val="D56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71;p30">
              <a:extLst>
                <a:ext uri="{FF2B5EF4-FFF2-40B4-BE49-F238E27FC236}">
                  <a16:creationId xmlns:a16="http://schemas.microsoft.com/office/drawing/2014/main" id="{7AB1ECD6-4C62-9F71-A011-9E2156BD4B9E}"/>
                </a:ext>
              </a:extLst>
            </p:cNvPr>
            <p:cNvSpPr/>
            <p:nvPr/>
          </p:nvSpPr>
          <p:spPr>
            <a:xfrm>
              <a:off x="4459483" y="3439319"/>
              <a:ext cx="85340" cy="87967"/>
            </a:xfrm>
            <a:custGeom>
              <a:avLst/>
              <a:gdLst/>
              <a:ahLst/>
              <a:cxnLst/>
              <a:rect l="l" t="t" r="r" b="b"/>
              <a:pathLst>
                <a:path w="4190" h="4319" extrusionOk="0">
                  <a:moveTo>
                    <a:pt x="2878" y="0"/>
                  </a:moveTo>
                  <a:cubicBezTo>
                    <a:pt x="2900" y="328"/>
                    <a:pt x="2848" y="668"/>
                    <a:pt x="2737" y="979"/>
                  </a:cubicBezTo>
                  <a:cubicBezTo>
                    <a:pt x="2514" y="1577"/>
                    <a:pt x="2092" y="2080"/>
                    <a:pt x="1623" y="2515"/>
                  </a:cubicBezTo>
                  <a:cubicBezTo>
                    <a:pt x="1331" y="2772"/>
                    <a:pt x="1015" y="3018"/>
                    <a:pt x="650" y="3153"/>
                  </a:cubicBezTo>
                  <a:cubicBezTo>
                    <a:pt x="463" y="3223"/>
                    <a:pt x="264" y="3264"/>
                    <a:pt x="71" y="3264"/>
                  </a:cubicBezTo>
                  <a:cubicBezTo>
                    <a:pt x="47" y="3264"/>
                    <a:pt x="23" y="3264"/>
                    <a:pt x="1" y="3259"/>
                  </a:cubicBezTo>
                  <a:lnTo>
                    <a:pt x="1" y="3259"/>
                  </a:lnTo>
                  <a:cubicBezTo>
                    <a:pt x="58" y="3346"/>
                    <a:pt x="117" y="3434"/>
                    <a:pt x="188" y="3510"/>
                  </a:cubicBezTo>
                  <a:cubicBezTo>
                    <a:pt x="633" y="4043"/>
                    <a:pt x="1278" y="4319"/>
                    <a:pt x="1922" y="4319"/>
                  </a:cubicBezTo>
                  <a:cubicBezTo>
                    <a:pt x="2438" y="4319"/>
                    <a:pt x="2954" y="4149"/>
                    <a:pt x="3381" y="3792"/>
                  </a:cubicBezTo>
                  <a:cubicBezTo>
                    <a:pt x="3914" y="3340"/>
                    <a:pt x="4190" y="2702"/>
                    <a:pt x="4190" y="2051"/>
                  </a:cubicBezTo>
                  <a:cubicBezTo>
                    <a:pt x="4190" y="1917"/>
                    <a:pt x="4179" y="1782"/>
                    <a:pt x="4155" y="1647"/>
                  </a:cubicBezTo>
                  <a:cubicBezTo>
                    <a:pt x="4125" y="1501"/>
                    <a:pt x="4085" y="1360"/>
                    <a:pt x="4031" y="1219"/>
                  </a:cubicBezTo>
                  <a:cubicBezTo>
                    <a:pt x="3944" y="1003"/>
                    <a:pt x="3820" y="785"/>
                    <a:pt x="3657" y="592"/>
                  </a:cubicBezTo>
                  <a:cubicBezTo>
                    <a:pt x="3644" y="581"/>
                    <a:pt x="3633" y="568"/>
                    <a:pt x="3622" y="557"/>
                  </a:cubicBezTo>
                  <a:cubicBezTo>
                    <a:pt x="3533" y="452"/>
                    <a:pt x="3433" y="357"/>
                    <a:pt x="3328" y="276"/>
                  </a:cubicBezTo>
                  <a:cubicBezTo>
                    <a:pt x="3187" y="165"/>
                    <a:pt x="3035" y="70"/>
                    <a:pt x="2878" y="0"/>
                  </a:cubicBezTo>
                  <a:close/>
                </a:path>
              </a:pathLst>
            </a:custGeom>
            <a:solidFill>
              <a:srgbClr val="D562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72;p30">
              <a:extLst>
                <a:ext uri="{FF2B5EF4-FFF2-40B4-BE49-F238E27FC236}">
                  <a16:creationId xmlns:a16="http://schemas.microsoft.com/office/drawing/2014/main" id="{A3C7DDEB-8639-7D2A-7F3F-7C5260D0599B}"/>
                </a:ext>
              </a:extLst>
            </p:cNvPr>
            <p:cNvSpPr/>
            <p:nvPr/>
          </p:nvSpPr>
          <p:spPr>
            <a:xfrm>
              <a:off x="4207537" y="3340863"/>
              <a:ext cx="83568" cy="86297"/>
            </a:xfrm>
            <a:custGeom>
              <a:avLst/>
              <a:gdLst/>
              <a:ahLst/>
              <a:cxnLst/>
              <a:rect l="l" t="t" r="r" b="b"/>
              <a:pathLst>
                <a:path w="4103" h="4237" extrusionOk="0">
                  <a:moveTo>
                    <a:pt x="3862" y="1"/>
                  </a:moveTo>
                  <a:lnTo>
                    <a:pt x="3862" y="1"/>
                  </a:lnTo>
                  <a:cubicBezTo>
                    <a:pt x="3862" y="1"/>
                    <a:pt x="2760" y="229"/>
                    <a:pt x="1377" y="1178"/>
                  </a:cubicBezTo>
                  <a:cubicBezTo>
                    <a:pt x="1" y="2121"/>
                    <a:pt x="645" y="4236"/>
                    <a:pt x="645" y="4236"/>
                  </a:cubicBezTo>
                  <a:cubicBezTo>
                    <a:pt x="645" y="4236"/>
                    <a:pt x="648" y="4237"/>
                    <a:pt x="654" y="4237"/>
                  </a:cubicBezTo>
                  <a:cubicBezTo>
                    <a:pt x="807" y="4237"/>
                    <a:pt x="2742" y="4204"/>
                    <a:pt x="3557" y="2578"/>
                  </a:cubicBezTo>
                  <a:cubicBezTo>
                    <a:pt x="4103" y="1494"/>
                    <a:pt x="3862" y="1"/>
                    <a:pt x="3862" y="1"/>
                  </a:cubicBezTo>
                  <a:close/>
                </a:path>
              </a:pathLst>
            </a:custGeom>
            <a:solidFill>
              <a:srgbClr val="8EB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73;p30">
              <a:extLst>
                <a:ext uri="{FF2B5EF4-FFF2-40B4-BE49-F238E27FC236}">
                  <a16:creationId xmlns:a16="http://schemas.microsoft.com/office/drawing/2014/main" id="{CB45C538-4DCA-0DD8-93DF-0CD08ABC5B53}"/>
                </a:ext>
              </a:extLst>
            </p:cNvPr>
            <p:cNvSpPr/>
            <p:nvPr/>
          </p:nvSpPr>
          <p:spPr>
            <a:xfrm>
              <a:off x="4213504" y="3352574"/>
              <a:ext cx="64952" cy="84729"/>
            </a:xfrm>
            <a:custGeom>
              <a:avLst/>
              <a:gdLst/>
              <a:ahLst/>
              <a:cxnLst/>
              <a:rect l="l" t="t" r="r" b="b"/>
              <a:pathLst>
                <a:path w="3189" h="4160" extrusionOk="0">
                  <a:moveTo>
                    <a:pt x="3111" y="0"/>
                  </a:moveTo>
                  <a:cubicBezTo>
                    <a:pt x="3094" y="0"/>
                    <a:pt x="3078" y="6"/>
                    <a:pt x="3064" y="16"/>
                  </a:cubicBezTo>
                  <a:cubicBezTo>
                    <a:pt x="3048" y="35"/>
                    <a:pt x="1342" y="1611"/>
                    <a:pt x="18" y="4059"/>
                  </a:cubicBezTo>
                  <a:cubicBezTo>
                    <a:pt x="0" y="4095"/>
                    <a:pt x="13" y="4137"/>
                    <a:pt x="48" y="4154"/>
                  </a:cubicBezTo>
                  <a:cubicBezTo>
                    <a:pt x="54" y="4159"/>
                    <a:pt x="65" y="4159"/>
                    <a:pt x="76" y="4159"/>
                  </a:cubicBezTo>
                  <a:cubicBezTo>
                    <a:pt x="100" y="4159"/>
                    <a:pt x="124" y="4148"/>
                    <a:pt x="135" y="4124"/>
                  </a:cubicBezTo>
                  <a:cubicBezTo>
                    <a:pt x="1454" y="1693"/>
                    <a:pt x="3142" y="134"/>
                    <a:pt x="3159" y="116"/>
                  </a:cubicBezTo>
                  <a:cubicBezTo>
                    <a:pt x="3188" y="94"/>
                    <a:pt x="3188" y="51"/>
                    <a:pt x="3164" y="23"/>
                  </a:cubicBezTo>
                  <a:cubicBezTo>
                    <a:pt x="3149" y="8"/>
                    <a:pt x="3130" y="0"/>
                    <a:pt x="3111" y="0"/>
                  </a:cubicBezTo>
                  <a:close/>
                </a:path>
              </a:pathLst>
            </a:custGeom>
            <a:solidFill>
              <a:srgbClr val="3B1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74;p30">
              <a:extLst>
                <a:ext uri="{FF2B5EF4-FFF2-40B4-BE49-F238E27FC236}">
                  <a16:creationId xmlns:a16="http://schemas.microsoft.com/office/drawing/2014/main" id="{09F3D326-7966-EDE6-ACED-74CEABF59D6A}"/>
                </a:ext>
              </a:extLst>
            </p:cNvPr>
            <p:cNvSpPr/>
            <p:nvPr/>
          </p:nvSpPr>
          <p:spPr>
            <a:xfrm>
              <a:off x="4683240" y="3519628"/>
              <a:ext cx="85238" cy="96338"/>
            </a:xfrm>
            <a:custGeom>
              <a:avLst/>
              <a:gdLst/>
              <a:ahLst/>
              <a:cxnLst/>
              <a:rect l="l" t="t" r="r" b="b"/>
              <a:pathLst>
                <a:path w="4185" h="4730" extrusionOk="0">
                  <a:moveTo>
                    <a:pt x="3787" y="0"/>
                  </a:moveTo>
                  <a:cubicBezTo>
                    <a:pt x="3786" y="1"/>
                    <a:pt x="2661" y="352"/>
                    <a:pt x="1331" y="1477"/>
                  </a:cubicBezTo>
                  <a:cubicBezTo>
                    <a:pt x="1" y="2602"/>
                    <a:pt x="892" y="4730"/>
                    <a:pt x="892" y="4730"/>
                  </a:cubicBezTo>
                  <a:cubicBezTo>
                    <a:pt x="892" y="4730"/>
                    <a:pt x="3030" y="4549"/>
                    <a:pt x="3733" y="2708"/>
                  </a:cubicBezTo>
                  <a:cubicBezTo>
                    <a:pt x="4185" y="1525"/>
                    <a:pt x="3787" y="1"/>
                    <a:pt x="3787" y="0"/>
                  </a:cubicBezTo>
                  <a:close/>
                </a:path>
              </a:pathLst>
            </a:custGeom>
            <a:solidFill>
              <a:srgbClr val="8EB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75;p30">
              <a:extLst>
                <a:ext uri="{FF2B5EF4-FFF2-40B4-BE49-F238E27FC236}">
                  <a16:creationId xmlns:a16="http://schemas.microsoft.com/office/drawing/2014/main" id="{F2BDD27A-D8C5-D6C8-3AF5-654467CC7F05}"/>
                </a:ext>
              </a:extLst>
            </p:cNvPr>
            <p:cNvSpPr/>
            <p:nvPr/>
          </p:nvSpPr>
          <p:spPr>
            <a:xfrm>
              <a:off x="4694809" y="3532725"/>
              <a:ext cx="58882" cy="94383"/>
            </a:xfrm>
            <a:custGeom>
              <a:avLst/>
              <a:gdLst/>
              <a:ahLst/>
              <a:cxnLst/>
              <a:rect l="l" t="t" r="r" b="b"/>
              <a:pathLst>
                <a:path w="2891" h="4634" extrusionOk="0">
                  <a:moveTo>
                    <a:pt x="2811" y="0"/>
                  </a:moveTo>
                  <a:cubicBezTo>
                    <a:pt x="2792" y="0"/>
                    <a:pt x="2772" y="9"/>
                    <a:pt x="2756" y="25"/>
                  </a:cubicBezTo>
                  <a:cubicBezTo>
                    <a:pt x="2738" y="44"/>
                    <a:pt x="1139" y="1854"/>
                    <a:pt x="14" y="4538"/>
                  </a:cubicBezTo>
                  <a:cubicBezTo>
                    <a:pt x="1" y="4574"/>
                    <a:pt x="19" y="4614"/>
                    <a:pt x="54" y="4631"/>
                  </a:cubicBezTo>
                  <a:cubicBezTo>
                    <a:pt x="62" y="4631"/>
                    <a:pt x="70" y="4634"/>
                    <a:pt x="78" y="4634"/>
                  </a:cubicBezTo>
                  <a:cubicBezTo>
                    <a:pt x="82" y="4634"/>
                    <a:pt x="86" y="4633"/>
                    <a:pt x="89" y="4631"/>
                  </a:cubicBezTo>
                  <a:cubicBezTo>
                    <a:pt x="113" y="4631"/>
                    <a:pt x="136" y="4614"/>
                    <a:pt x="149" y="4590"/>
                  </a:cubicBezTo>
                  <a:cubicBezTo>
                    <a:pt x="1255" y="1930"/>
                    <a:pt x="2849" y="137"/>
                    <a:pt x="2861" y="120"/>
                  </a:cubicBezTo>
                  <a:cubicBezTo>
                    <a:pt x="2891" y="90"/>
                    <a:pt x="2884" y="44"/>
                    <a:pt x="2856" y="20"/>
                  </a:cubicBezTo>
                  <a:cubicBezTo>
                    <a:pt x="2842" y="6"/>
                    <a:pt x="2827" y="0"/>
                    <a:pt x="2811" y="0"/>
                  </a:cubicBezTo>
                  <a:close/>
                </a:path>
              </a:pathLst>
            </a:custGeom>
            <a:solidFill>
              <a:srgbClr val="3B1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76;p30">
              <a:extLst>
                <a:ext uri="{FF2B5EF4-FFF2-40B4-BE49-F238E27FC236}">
                  <a16:creationId xmlns:a16="http://schemas.microsoft.com/office/drawing/2014/main" id="{2D7403FF-670B-9353-3D8F-3D3E51D6C073}"/>
                </a:ext>
              </a:extLst>
            </p:cNvPr>
            <p:cNvSpPr/>
            <p:nvPr/>
          </p:nvSpPr>
          <p:spPr>
            <a:xfrm>
              <a:off x="4062520" y="3703058"/>
              <a:ext cx="163062" cy="39656"/>
            </a:xfrm>
            <a:custGeom>
              <a:avLst/>
              <a:gdLst/>
              <a:ahLst/>
              <a:cxnLst/>
              <a:rect l="l" t="t" r="r" b="b"/>
              <a:pathLst>
                <a:path w="8006" h="1947" extrusionOk="0">
                  <a:moveTo>
                    <a:pt x="48" y="1"/>
                  </a:moveTo>
                  <a:lnTo>
                    <a:pt x="0" y="176"/>
                  </a:lnTo>
                  <a:lnTo>
                    <a:pt x="1225" y="482"/>
                  </a:lnTo>
                  <a:lnTo>
                    <a:pt x="1231" y="482"/>
                  </a:lnTo>
                  <a:lnTo>
                    <a:pt x="1366" y="511"/>
                  </a:lnTo>
                  <a:lnTo>
                    <a:pt x="7226" y="1947"/>
                  </a:lnTo>
                  <a:lnTo>
                    <a:pt x="8005" y="1947"/>
                  </a:lnTo>
                  <a:lnTo>
                    <a:pt x="7285" y="1771"/>
                  </a:lnTo>
                  <a:lnTo>
                    <a:pt x="1888" y="452"/>
                  </a:lnTo>
                  <a:lnTo>
                    <a:pt x="1753" y="411"/>
                  </a:lnTo>
                  <a:lnTo>
                    <a:pt x="1747" y="411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F8AE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77;p30">
              <a:extLst>
                <a:ext uri="{FF2B5EF4-FFF2-40B4-BE49-F238E27FC236}">
                  <a16:creationId xmlns:a16="http://schemas.microsoft.com/office/drawing/2014/main" id="{EC076735-382F-0B3B-E7A9-9EFB0555CB2A}"/>
                </a:ext>
              </a:extLst>
            </p:cNvPr>
            <p:cNvSpPr/>
            <p:nvPr/>
          </p:nvSpPr>
          <p:spPr>
            <a:xfrm>
              <a:off x="4067184" y="3684809"/>
              <a:ext cx="165323" cy="57905"/>
            </a:xfrm>
            <a:custGeom>
              <a:avLst/>
              <a:gdLst/>
              <a:ahLst/>
              <a:cxnLst/>
              <a:rect l="l" t="t" r="r" b="b"/>
              <a:pathLst>
                <a:path w="8117" h="2843" extrusionOk="0">
                  <a:moveTo>
                    <a:pt x="65" y="1"/>
                  </a:moveTo>
                  <a:lnTo>
                    <a:pt x="1" y="177"/>
                  </a:lnTo>
                  <a:lnTo>
                    <a:pt x="493" y="352"/>
                  </a:lnTo>
                  <a:lnTo>
                    <a:pt x="728" y="434"/>
                  </a:lnTo>
                  <a:lnTo>
                    <a:pt x="2825" y="1172"/>
                  </a:lnTo>
                  <a:lnTo>
                    <a:pt x="2830" y="1172"/>
                  </a:lnTo>
                  <a:lnTo>
                    <a:pt x="2943" y="1213"/>
                  </a:lnTo>
                  <a:lnTo>
                    <a:pt x="7056" y="2667"/>
                  </a:lnTo>
                  <a:lnTo>
                    <a:pt x="7554" y="2843"/>
                  </a:lnTo>
                  <a:lnTo>
                    <a:pt x="8116" y="2843"/>
                  </a:lnTo>
                  <a:lnTo>
                    <a:pt x="3393" y="1172"/>
                  </a:lnTo>
                  <a:lnTo>
                    <a:pt x="3282" y="1137"/>
                  </a:lnTo>
                  <a:lnTo>
                    <a:pt x="3276" y="1137"/>
                  </a:lnTo>
                  <a:lnTo>
                    <a:pt x="1196" y="399"/>
                  </a:lnTo>
                  <a:lnTo>
                    <a:pt x="967" y="312"/>
                  </a:lnTo>
                  <a:lnTo>
                    <a:pt x="961" y="312"/>
                  </a:lnTo>
                  <a:lnTo>
                    <a:pt x="65" y="1"/>
                  </a:lnTo>
                  <a:close/>
                </a:path>
              </a:pathLst>
            </a:custGeom>
            <a:solidFill>
              <a:srgbClr val="F8AE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78;p30">
              <a:extLst>
                <a:ext uri="{FF2B5EF4-FFF2-40B4-BE49-F238E27FC236}">
                  <a16:creationId xmlns:a16="http://schemas.microsoft.com/office/drawing/2014/main" id="{CD10CE45-34A4-B3F5-55C3-60E4CADE8D54}"/>
                </a:ext>
              </a:extLst>
            </p:cNvPr>
            <p:cNvSpPr/>
            <p:nvPr/>
          </p:nvSpPr>
          <p:spPr>
            <a:xfrm>
              <a:off x="4077816" y="3661183"/>
              <a:ext cx="186424" cy="81531"/>
            </a:xfrm>
            <a:custGeom>
              <a:avLst/>
              <a:gdLst/>
              <a:ahLst/>
              <a:cxnLst/>
              <a:rect l="l" t="t" r="r" b="b"/>
              <a:pathLst>
                <a:path w="9153" h="4003" extrusionOk="0">
                  <a:moveTo>
                    <a:pt x="71" y="1"/>
                  </a:moveTo>
                  <a:lnTo>
                    <a:pt x="0" y="171"/>
                  </a:lnTo>
                  <a:lnTo>
                    <a:pt x="2596" y="1318"/>
                  </a:lnTo>
                  <a:lnTo>
                    <a:pt x="2602" y="1318"/>
                  </a:lnTo>
                  <a:lnTo>
                    <a:pt x="2789" y="1407"/>
                  </a:lnTo>
                  <a:lnTo>
                    <a:pt x="2795" y="1407"/>
                  </a:lnTo>
                  <a:lnTo>
                    <a:pt x="4547" y="2175"/>
                  </a:lnTo>
                  <a:lnTo>
                    <a:pt x="4641" y="2221"/>
                  </a:lnTo>
                  <a:lnTo>
                    <a:pt x="4647" y="2221"/>
                  </a:lnTo>
                  <a:lnTo>
                    <a:pt x="6258" y="2930"/>
                  </a:lnTo>
                  <a:lnTo>
                    <a:pt x="8555" y="3944"/>
                  </a:lnTo>
                  <a:lnTo>
                    <a:pt x="8696" y="4003"/>
                  </a:lnTo>
                  <a:lnTo>
                    <a:pt x="9153" y="4003"/>
                  </a:lnTo>
                  <a:lnTo>
                    <a:pt x="8625" y="3768"/>
                  </a:lnTo>
                  <a:lnTo>
                    <a:pt x="5063" y="2204"/>
                  </a:lnTo>
                  <a:lnTo>
                    <a:pt x="4958" y="2156"/>
                  </a:lnTo>
                  <a:lnTo>
                    <a:pt x="3187" y="1377"/>
                  </a:lnTo>
                  <a:lnTo>
                    <a:pt x="2994" y="1290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rgbClr val="F8AE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79;p30">
              <a:extLst>
                <a:ext uri="{FF2B5EF4-FFF2-40B4-BE49-F238E27FC236}">
                  <a16:creationId xmlns:a16="http://schemas.microsoft.com/office/drawing/2014/main" id="{C00B6053-C896-4A23-BA79-0E28FBB5C65A}"/>
                </a:ext>
              </a:extLst>
            </p:cNvPr>
            <p:cNvSpPr/>
            <p:nvPr/>
          </p:nvSpPr>
          <p:spPr>
            <a:xfrm>
              <a:off x="4075290" y="3675134"/>
              <a:ext cx="191597" cy="67579"/>
            </a:xfrm>
            <a:custGeom>
              <a:avLst/>
              <a:gdLst/>
              <a:ahLst/>
              <a:cxnLst/>
              <a:rect l="l" t="t" r="r" b="b"/>
              <a:pathLst>
                <a:path w="9407" h="3318" extrusionOk="0">
                  <a:moveTo>
                    <a:pt x="65" y="0"/>
                  </a:moveTo>
                  <a:lnTo>
                    <a:pt x="1" y="176"/>
                  </a:lnTo>
                  <a:lnTo>
                    <a:pt x="1531" y="722"/>
                  </a:lnTo>
                  <a:lnTo>
                    <a:pt x="1759" y="803"/>
                  </a:lnTo>
                  <a:lnTo>
                    <a:pt x="3838" y="1536"/>
                  </a:lnTo>
                  <a:lnTo>
                    <a:pt x="3951" y="1582"/>
                  </a:lnTo>
                  <a:lnTo>
                    <a:pt x="3957" y="1582"/>
                  </a:lnTo>
                  <a:lnTo>
                    <a:pt x="8679" y="3259"/>
                  </a:lnTo>
                  <a:lnTo>
                    <a:pt x="8849" y="3318"/>
                  </a:lnTo>
                  <a:lnTo>
                    <a:pt x="9406" y="3318"/>
                  </a:lnTo>
                  <a:lnTo>
                    <a:pt x="8749" y="3083"/>
                  </a:lnTo>
                  <a:lnTo>
                    <a:pt x="6382" y="2245"/>
                  </a:lnTo>
                  <a:lnTo>
                    <a:pt x="4436" y="1554"/>
                  </a:lnTo>
                  <a:lnTo>
                    <a:pt x="4431" y="1554"/>
                  </a:lnTo>
                  <a:lnTo>
                    <a:pt x="4314" y="1507"/>
                  </a:lnTo>
                  <a:lnTo>
                    <a:pt x="4308" y="1507"/>
                  </a:lnTo>
                  <a:lnTo>
                    <a:pt x="2221" y="768"/>
                  </a:lnTo>
                  <a:lnTo>
                    <a:pt x="1993" y="687"/>
                  </a:lnTo>
                  <a:lnTo>
                    <a:pt x="1988" y="687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F8AE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80;p30">
              <a:extLst>
                <a:ext uri="{FF2B5EF4-FFF2-40B4-BE49-F238E27FC236}">
                  <a16:creationId xmlns:a16="http://schemas.microsoft.com/office/drawing/2014/main" id="{23C23ECB-23B9-C957-21BA-4A43D69A4918}"/>
                </a:ext>
              </a:extLst>
            </p:cNvPr>
            <p:cNvSpPr/>
            <p:nvPr/>
          </p:nvSpPr>
          <p:spPr>
            <a:xfrm>
              <a:off x="4092134" y="3622627"/>
              <a:ext cx="276061" cy="120087"/>
            </a:xfrm>
            <a:custGeom>
              <a:avLst/>
              <a:gdLst/>
              <a:ahLst/>
              <a:cxnLst/>
              <a:rect l="l" t="t" r="r" b="b"/>
              <a:pathLst>
                <a:path w="13554" h="5896" extrusionOk="0">
                  <a:moveTo>
                    <a:pt x="76" y="1"/>
                  </a:moveTo>
                  <a:lnTo>
                    <a:pt x="1" y="176"/>
                  </a:lnTo>
                  <a:lnTo>
                    <a:pt x="2227" y="1150"/>
                  </a:lnTo>
                  <a:lnTo>
                    <a:pt x="2327" y="1190"/>
                  </a:lnTo>
                  <a:lnTo>
                    <a:pt x="6229" y="2895"/>
                  </a:lnTo>
                  <a:lnTo>
                    <a:pt x="6429" y="2983"/>
                  </a:lnTo>
                  <a:lnTo>
                    <a:pt x="8720" y="3985"/>
                  </a:lnTo>
                  <a:lnTo>
                    <a:pt x="8836" y="4038"/>
                  </a:lnTo>
                  <a:lnTo>
                    <a:pt x="10694" y="4847"/>
                  </a:lnTo>
                  <a:lnTo>
                    <a:pt x="12622" y="5691"/>
                  </a:lnTo>
                  <a:lnTo>
                    <a:pt x="13091" y="5896"/>
                  </a:lnTo>
                  <a:lnTo>
                    <a:pt x="13553" y="5896"/>
                  </a:lnTo>
                  <a:lnTo>
                    <a:pt x="10781" y="4682"/>
                  </a:lnTo>
                  <a:lnTo>
                    <a:pt x="9317" y="4044"/>
                  </a:lnTo>
                  <a:lnTo>
                    <a:pt x="9199" y="3992"/>
                  </a:lnTo>
                  <a:lnTo>
                    <a:pt x="8855" y="3838"/>
                  </a:lnTo>
                  <a:lnTo>
                    <a:pt x="6821" y="2954"/>
                  </a:lnTo>
                  <a:lnTo>
                    <a:pt x="6627" y="2867"/>
                  </a:lnTo>
                  <a:lnTo>
                    <a:pt x="2708" y="1155"/>
                  </a:lnTo>
                  <a:lnTo>
                    <a:pt x="2613" y="1114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rgbClr val="F8AE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81;p30">
              <a:extLst>
                <a:ext uri="{FF2B5EF4-FFF2-40B4-BE49-F238E27FC236}">
                  <a16:creationId xmlns:a16="http://schemas.microsoft.com/office/drawing/2014/main" id="{650FD159-41E1-915C-1AF5-58871BF2092F}"/>
                </a:ext>
              </a:extLst>
            </p:cNvPr>
            <p:cNvSpPr/>
            <p:nvPr/>
          </p:nvSpPr>
          <p:spPr>
            <a:xfrm>
              <a:off x="4128877" y="3607249"/>
              <a:ext cx="249339" cy="135464"/>
            </a:xfrm>
            <a:custGeom>
              <a:avLst/>
              <a:gdLst/>
              <a:ahLst/>
              <a:cxnLst/>
              <a:rect l="l" t="t" r="r" b="b"/>
              <a:pathLst>
                <a:path w="12242" h="6651" extrusionOk="0">
                  <a:moveTo>
                    <a:pt x="89" y="0"/>
                  </a:moveTo>
                  <a:lnTo>
                    <a:pt x="1" y="164"/>
                  </a:lnTo>
                  <a:lnTo>
                    <a:pt x="2778" y="1681"/>
                  </a:lnTo>
                  <a:lnTo>
                    <a:pt x="2854" y="1729"/>
                  </a:lnTo>
                  <a:lnTo>
                    <a:pt x="6142" y="3527"/>
                  </a:lnTo>
                  <a:lnTo>
                    <a:pt x="6305" y="3615"/>
                  </a:lnTo>
                  <a:lnTo>
                    <a:pt x="8409" y="4764"/>
                  </a:lnTo>
                  <a:lnTo>
                    <a:pt x="8503" y="4817"/>
                  </a:lnTo>
                  <a:lnTo>
                    <a:pt x="11855" y="6651"/>
                  </a:lnTo>
                  <a:lnTo>
                    <a:pt x="12241" y="6651"/>
                  </a:lnTo>
                  <a:lnTo>
                    <a:pt x="8907" y="4828"/>
                  </a:lnTo>
                  <a:lnTo>
                    <a:pt x="8814" y="4775"/>
                  </a:lnTo>
                  <a:lnTo>
                    <a:pt x="6646" y="3592"/>
                  </a:lnTo>
                  <a:lnTo>
                    <a:pt x="6488" y="3504"/>
                  </a:lnTo>
                  <a:lnTo>
                    <a:pt x="3183" y="1694"/>
                  </a:lnTo>
                  <a:lnTo>
                    <a:pt x="3106" y="1653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F8AE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82;p30">
              <a:extLst>
                <a:ext uri="{FF2B5EF4-FFF2-40B4-BE49-F238E27FC236}">
                  <a16:creationId xmlns:a16="http://schemas.microsoft.com/office/drawing/2014/main" id="{8738275F-3D4A-4586-258B-2EE7A258BD3B}"/>
                </a:ext>
              </a:extLst>
            </p:cNvPr>
            <p:cNvSpPr/>
            <p:nvPr/>
          </p:nvSpPr>
          <p:spPr>
            <a:xfrm>
              <a:off x="4116107" y="3611995"/>
              <a:ext cx="240744" cy="130719"/>
            </a:xfrm>
            <a:custGeom>
              <a:avLst/>
              <a:gdLst/>
              <a:ahLst/>
              <a:cxnLst/>
              <a:rect l="l" t="t" r="r" b="b"/>
              <a:pathLst>
                <a:path w="11820" h="6418" extrusionOk="0">
                  <a:moveTo>
                    <a:pt x="89" y="1"/>
                  </a:moveTo>
                  <a:lnTo>
                    <a:pt x="1" y="165"/>
                  </a:lnTo>
                  <a:lnTo>
                    <a:pt x="2509" y="1537"/>
                  </a:lnTo>
                  <a:lnTo>
                    <a:pt x="2585" y="1577"/>
                  </a:lnTo>
                  <a:lnTo>
                    <a:pt x="5842" y="3359"/>
                  </a:lnTo>
                  <a:lnTo>
                    <a:pt x="6007" y="3446"/>
                  </a:lnTo>
                  <a:lnTo>
                    <a:pt x="7678" y="4360"/>
                  </a:lnTo>
                  <a:lnTo>
                    <a:pt x="7952" y="4514"/>
                  </a:lnTo>
                  <a:lnTo>
                    <a:pt x="8046" y="4566"/>
                  </a:lnTo>
                  <a:lnTo>
                    <a:pt x="9517" y="5369"/>
                  </a:lnTo>
                  <a:lnTo>
                    <a:pt x="11433" y="6418"/>
                  </a:lnTo>
                  <a:lnTo>
                    <a:pt x="11819" y="6418"/>
                  </a:lnTo>
                  <a:lnTo>
                    <a:pt x="11445" y="6213"/>
                  </a:lnTo>
                  <a:lnTo>
                    <a:pt x="9604" y="5204"/>
                  </a:lnTo>
                  <a:lnTo>
                    <a:pt x="8439" y="4571"/>
                  </a:lnTo>
                  <a:lnTo>
                    <a:pt x="8351" y="4519"/>
                  </a:lnTo>
                  <a:lnTo>
                    <a:pt x="6347" y="3424"/>
                  </a:lnTo>
                  <a:lnTo>
                    <a:pt x="6188" y="3335"/>
                  </a:lnTo>
                  <a:lnTo>
                    <a:pt x="2919" y="1548"/>
                  </a:lnTo>
                  <a:lnTo>
                    <a:pt x="2837" y="1501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rgbClr val="F8AE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83;p30">
              <a:extLst>
                <a:ext uri="{FF2B5EF4-FFF2-40B4-BE49-F238E27FC236}">
                  <a16:creationId xmlns:a16="http://schemas.microsoft.com/office/drawing/2014/main" id="{FC27CC9A-36E1-A78A-BA45-59AEA0C1F90A}"/>
                </a:ext>
              </a:extLst>
            </p:cNvPr>
            <p:cNvSpPr/>
            <p:nvPr/>
          </p:nvSpPr>
          <p:spPr>
            <a:xfrm>
              <a:off x="4078407" y="3642343"/>
              <a:ext cx="249787" cy="100371"/>
            </a:xfrm>
            <a:custGeom>
              <a:avLst/>
              <a:gdLst/>
              <a:ahLst/>
              <a:cxnLst/>
              <a:rect l="l" t="t" r="r" b="b"/>
              <a:pathLst>
                <a:path w="12264" h="4928" extrusionOk="0">
                  <a:moveTo>
                    <a:pt x="64" y="0"/>
                  </a:moveTo>
                  <a:lnTo>
                    <a:pt x="1" y="176"/>
                  </a:lnTo>
                  <a:lnTo>
                    <a:pt x="516" y="380"/>
                  </a:lnTo>
                  <a:lnTo>
                    <a:pt x="621" y="428"/>
                  </a:lnTo>
                  <a:lnTo>
                    <a:pt x="4735" y="2086"/>
                  </a:lnTo>
                  <a:lnTo>
                    <a:pt x="4940" y="2167"/>
                  </a:lnTo>
                  <a:lnTo>
                    <a:pt x="7044" y="3017"/>
                  </a:lnTo>
                  <a:lnTo>
                    <a:pt x="7166" y="3070"/>
                  </a:lnTo>
                  <a:lnTo>
                    <a:pt x="8661" y="3673"/>
                  </a:lnTo>
                  <a:lnTo>
                    <a:pt x="10665" y="4482"/>
                  </a:lnTo>
                  <a:lnTo>
                    <a:pt x="11772" y="4928"/>
                  </a:lnTo>
                  <a:lnTo>
                    <a:pt x="12264" y="4928"/>
                  </a:lnTo>
                  <a:lnTo>
                    <a:pt x="8748" y="3503"/>
                  </a:lnTo>
                  <a:lnTo>
                    <a:pt x="7647" y="3065"/>
                  </a:lnTo>
                  <a:lnTo>
                    <a:pt x="7530" y="3011"/>
                  </a:lnTo>
                  <a:lnTo>
                    <a:pt x="6739" y="2695"/>
                  </a:lnTo>
                  <a:lnTo>
                    <a:pt x="5362" y="2138"/>
                  </a:lnTo>
                  <a:lnTo>
                    <a:pt x="5156" y="2056"/>
                  </a:lnTo>
                  <a:lnTo>
                    <a:pt x="1037" y="393"/>
                  </a:lnTo>
                  <a:lnTo>
                    <a:pt x="938" y="35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8AE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84;p30">
              <a:extLst>
                <a:ext uri="{FF2B5EF4-FFF2-40B4-BE49-F238E27FC236}">
                  <a16:creationId xmlns:a16="http://schemas.microsoft.com/office/drawing/2014/main" id="{2541168E-4646-1E45-935D-9211E4DF5100}"/>
                </a:ext>
              </a:extLst>
            </p:cNvPr>
            <p:cNvSpPr/>
            <p:nvPr/>
          </p:nvSpPr>
          <p:spPr>
            <a:xfrm>
              <a:off x="4084965" y="3627413"/>
              <a:ext cx="228564" cy="115300"/>
            </a:xfrm>
            <a:custGeom>
              <a:avLst/>
              <a:gdLst/>
              <a:ahLst/>
              <a:cxnLst/>
              <a:rect l="l" t="t" r="r" b="b"/>
              <a:pathLst>
                <a:path w="11222" h="5661" extrusionOk="0">
                  <a:moveTo>
                    <a:pt x="83" y="0"/>
                  </a:moveTo>
                  <a:lnTo>
                    <a:pt x="1" y="171"/>
                  </a:lnTo>
                  <a:lnTo>
                    <a:pt x="1635" y="996"/>
                  </a:lnTo>
                  <a:lnTo>
                    <a:pt x="1718" y="1043"/>
                  </a:lnTo>
                  <a:lnTo>
                    <a:pt x="5116" y="2765"/>
                  </a:lnTo>
                  <a:lnTo>
                    <a:pt x="5286" y="2854"/>
                  </a:lnTo>
                  <a:lnTo>
                    <a:pt x="6417" y="3428"/>
                  </a:lnTo>
                  <a:lnTo>
                    <a:pt x="7049" y="3750"/>
                  </a:lnTo>
                  <a:lnTo>
                    <a:pt x="7144" y="3798"/>
                  </a:lnTo>
                  <a:lnTo>
                    <a:pt x="8339" y="4406"/>
                  </a:lnTo>
                  <a:lnTo>
                    <a:pt x="10811" y="5661"/>
                  </a:lnTo>
                  <a:lnTo>
                    <a:pt x="11222" y="5661"/>
                  </a:lnTo>
                  <a:lnTo>
                    <a:pt x="10343" y="5215"/>
                  </a:lnTo>
                  <a:lnTo>
                    <a:pt x="8426" y="4236"/>
                  </a:lnTo>
                  <a:lnTo>
                    <a:pt x="7554" y="3798"/>
                  </a:lnTo>
                  <a:lnTo>
                    <a:pt x="7454" y="3744"/>
                  </a:lnTo>
                  <a:lnTo>
                    <a:pt x="5649" y="2830"/>
                  </a:lnTo>
                  <a:lnTo>
                    <a:pt x="5480" y="2743"/>
                  </a:lnTo>
                  <a:lnTo>
                    <a:pt x="2070" y="1007"/>
                  </a:lnTo>
                  <a:lnTo>
                    <a:pt x="1987" y="967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F8AE6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85;p30">
              <a:extLst>
                <a:ext uri="{FF2B5EF4-FFF2-40B4-BE49-F238E27FC236}">
                  <a16:creationId xmlns:a16="http://schemas.microsoft.com/office/drawing/2014/main" id="{7B6B102D-E904-C4CB-5DF1-C50946A1E71E}"/>
                </a:ext>
              </a:extLst>
            </p:cNvPr>
            <p:cNvSpPr/>
            <p:nvPr/>
          </p:nvSpPr>
          <p:spPr>
            <a:xfrm>
              <a:off x="4310535" y="3517368"/>
              <a:ext cx="121757" cy="148255"/>
            </a:xfrm>
            <a:custGeom>
              <a:avLst/>
              <a:gdLst/>
              <a:ahLst/>
              <a:cxnLst/>
              <a:rect l="l" t="t" r="r" b="b"/>
              <a:pathLst>
                <a:path w="5978" h="7279" extrusionOk="0">
                  <a:moveTo>
                    <a:pt x="3562" y="0"/>
                  </a:moveTo>
                  <a:cubicBezTo>
                    <a:pt x="3364" y="0"/>
                    <a:pt x="3175" y="81"/>
                    <a:pt x="3006" y="187"/>
                  </a:cubicBezTo>
                  <a:cubicBezTo>
                    <a:pt x="2789" y="335"/>
                    <a:pt x="2602" y="546"/>
                    <a:pt x="2526" y="798"/>
                  </a:cubicBezTo>
                  <a:cubicBezTo>
                    <a:pt x="2391" y="633"/>
                    <a:pt x="2182" y="555"/>
                    <a:pt x="1968" y="555"/>
                  </a:cubicBezTo>
                  <a:cubicBezTo>
                    <a:pt x="1794" y="555"/>
                    <a:pt x="1616" y="606"/>
                    <a:pt x="1472" y="704"/>
                  </a:cubicBezTo>
                  <a:cubicBezTo>
                    <a:pt x="1148" y="914"/>
                    <a:pt x="972" y="1301"/>
                    <a:pt x="926" y="1688"/>
                  </a:cubicBezTo>
                  <a:cubicBezTo>
                    <a:pt x="885" y="2075"/>
                    <a:pt x="950" y="2461"/>
                    <a:pt x="1020" y="2843"/>
                  </a:cubicBezTo>
                  <a:cubicBezTo>
                    <a:pt x="899" y="2819"/>
                    <a:pt x="766" y="2800"/>
                    <a:pt x="638" y="2800"/>
                  </a:cubicBezTo>
                  <a:cubicBezTo>
                    <a:pt x="440" y="2800"/>
                    <a:pt x="253" y="2847"/>
                    <a:pt x="136" y="3000"/>
                  </a:cubicBezTo>
                  <a:cubicBezTo>
                    <a:pt x="1" y="3176"/>
                    <a:pt x="18" y="3429"/>
                    <a:pt x="94" y="3640"/>
                  </a:cubicBezTo>
                  <a:cubicBezTo>
                    <a:pt x="212" y="3997"/>
                    <a:pt x="458" y="4301"/>
                    <a:pt x="721" y="4577"/>
                  </a:cubicBezTo>
                  <a:cubicBezTo>
                    <a:pt x="1137" y="4998"/>
                    <a:pt x="1605" y="5363"/>
                    <a:pt x="2022" y="5785"/>
                  </a:cubicBezTo>
                  <a:cubicBezTo>
                    <a:pt x="2438" y="6199"/>
                    <a:pt x="2808" y="6699"/>
                    <a:pt x="2936" y="7278"/>
                  </a:cubicBezTo>
                  <a:cubicBezTo>
                    <a:pt x="3411" y="6258"/>
                    <a:pt x="4523" y="5766"/>
                    <a:pt x="5326" y="4982"/>
                  </a:cubicBezTo>
                  <a:cubicBezTo>
                    <a:pt x="5556" y="4758"/>
                    <a:pt x="5761" y="4506"/>
                    <a:pt x="5866" y="4208"/>
                  </a:cubicBezTo>
                  <a:cubicBezTo>
                    <a:pt x="5978" y="3909"/>
                    <a:pt x="5972" y="3557"/>
                    <a:pt x="5796" y="3294"/>
                  </a:cubicBezTo>
                  <a:cubicBezTo>
                    <a:pt x="5648" y="3070"/>
                    <a:pt x="5384" y="2927"/>
                    <a:pt x="5116" y="2927"/>
                  </a:cubicBezTo>
                  <a:cubicBezTo>
                    <a:pt x="5097" y="2927"/>
                    <a:pt x="5077" y="2928"/>
                    <a:pt x="5058" y="2930"/>
                  </a:cubicBezTo>
                  <a:cubicBezTo>
                    <a:pt x="4770" y="2954"/>
                    <a:pt x="4412" y="3129"/>
                    <a:pt x="4290" y="3387"/>
                  </a:cubicBezTo>
                  <a:cubicBezTo>
                    <a:pt x="4412" y="2930"/>
                    <a:pt x="4536" y="2467"/>
                    <a:pt x="4577" y="1988"/>
                  </a:cubicBezTo>
                  <a:cubicBezTo>
                    <a:pt x="4612" y="1512"/>
                    <a:pt x="4559" y="1020"/>
                    <a:pt x="4342" y="592"/>
                  </a:cubicBezTo>
                  <a:cubicBezTo>
                    <a:pt x="4201" y="311"/>
                    <a:pt x="3961" y="47"/>
                    <a:pt x="3652" y="6"/>
                  </a:cubicBezTo>
                  <a:cubicBezTo>
                    <a:pt x="3621" y="2"/>
                    <a:pt x="3592" y="0"/>
                    <a:pt x="3562" y="0"/>
                  </a:cubicBezTo>
                  <a:close/>
                </a:path>
              </a:pathLst>
            </a:custGeom>
            <a:solidFill>
              <a:srgbClr val="8EB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86;p30">
              <a:extLst>
                <a:ext uri="{FF2B5EF4-FFF2-40B4-BE49-F238E27FC236}">
                  <a16:creationId xmlns:a16="http://schemas.microsoft.com/office/drawing/2014/main" id="{C8595F48-E717-944B-4977-9EFF88241821}"/>
                </a:ext>
              </a:extLst>
            </p:cNvPr>
            <p:cNvSpPr/>
            <p:nvPr/>
          </p:nvSpPr>
          <p:spPr>
            <a:xfrm>
              <a:off x="4368277" y="3544355"/>
              <a:ext cx="4929" cy="142389"/>
            </a:xfrm>
            <a:custGeom>
              <a:avLst/>
              <a:gdLst/>
              <a:ahLst/>
              <a:cxnLst/>
              <a:rect l="l" t="t" r="r" b="b"/>
              <a:pathLst>
                <a:path w="242" h="6991" extrusionOk="0">
                  <a:moveTo>
                    <a:pt x="189" y="0"/>
                  </a:moveTo>
                  <a:cubicBezTo>
                    <a:pt x="165" y="6"/>
                    <a:pt x="141" y="23"/>
                    <a:pt x="141" y="52"/>
                  </a:cubicBezTo>
                  <a:cubicBezTo>
                    <a:pt x="125" y="2337"/>
                    <a:pt x="78" y="4658"/>
                    <a:pt x="1" y="6943"/>
                  </a:cubicBezTo>
                  <a:cubicBezTo>
                    <a:pt x="1" y="6967"/>
                    <a:pt x="25" y="6991"/>
                    <a:pt x="49" y="6991"/>
                  </a:cubicBezTo>
                  <a:lnTo>
                    <a:pt x="54" y="6991"/>
                  </a:lnTo>
                  <a:cubicBezTo>
                    <a:pt x="78" y="6991"/>
                    <a:pt x="101" y="6973"/>
                    <a:pt x="101" y="6943"/>
                  </a:cubicBezTo>
                  <a:cubicBezTo>
                    <a:pt x="177" y="4658"/>
                    <a:pt x="224" y="2337"/>
                    <a:pt x="241" y="52"/>
                  </a:cubicBezTo>
                  <a:cubicBezTo>
                    <a:pt x="241" y="23"/>
                    <a:pt x="219" y="0"/>
                    <a:pt x="189" y="0"/>
                  </a:cubicBezTo>
                  <a:close/>
                </a:path>
              </a:pathLst>
            </a:custGeom>
            <a:solidFill>
              <a:srgbClr val="3B1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87;p30">
              <a:extLst>
                <a:ext uri="{FF2B5EF4-FFF2-40B4-BE49-F238E27FC236}">
                  <a16:creationId xmlns:a16="http://schemas.microsoft.com/office/drawing/2014/main" id="{DE62C863-75A4-D988-2B1D-F4EC5DB5A280}"/>
                </a:ext>
              </a:extLst>
            </p:cNvPr>
            <p:cNvSpPr/>
            <p:nvPr/>
          </p:nvSpPr>
          <p:spPr>
            <a:xfrm>
              <a:off x="4410071" y="3597432"/>
              <a:ext cx="144670" cy="118091"/>
            </a:xfrm>
            <a:custGeom>
              <a:avLst/>
              <a:gdLst/>
              <a:ahLst/>
              <a:cxnLst/>
              <a:rect l="l" t="t" r="r" b="b"/>
              <a:pathLst>
                <a:path w="7103" h="5798" extrusionOk="0">
                  <a:moveTo>
                    <a:pt x="2828" y="0"/>
                  </a:moveTo>
                  <a:cubicBezTo>
                    <a:pt x="2655" y="0"/>
                    <a:pt x="2480" y="95"/>
                    <a:pt x="2344" y="212"/>
                  </a:cubicBezTo>
                  <a:cubicBezTo>
                    <a:pt x="2051" y="458"/>
                    <a:pt x="1858" y="792"/>
                    <a:pt x="1705" y="1138"/>
                  </a:cubicBezTo>
                  <a:cubicBezTo>
                    <a:pt x="1459" y="1678"/>
                    <a:pt x="1302" y="2252"/>
                    <a:pt x="1061" y="2796"/>
                  </a:cubicBezTo>
                  <a:cubicBezTo>
                    <a:pt x="821" y="3336"/>
                    <a:pt x="493" y="3858"/>
                    <a:pt x="1" y="4191"/>
                  </a:cubicBezTo>
                  <a:cubicBezTo>
                    <a:pt x="1126" y="4256"/>
                    <a:pt x="1986" y="5111"/>
                    <a:pt x="3019" y="5573"/>
                  </a:cubicBezTo>
                  <a:cubicBezTo>
                    <a:pt x="3298" y="5699"/>
                    <a:pt x="3600" y="5797"/>
                    <a:pt x="3907" y="5797"/>
                  </a:cubicBezTo>
                  <a:cubicBezTo>
                    <a:pt x="3916" y="5797"/>
                    <a:pt x="3924" y="5797"/>
                    <a:pt x="3933" y="5797"/>
                  </a:cubicBezTo>
                  <a:cubicBezTo>
                    <a:pt x="4249" y="5784"/>
                    <a:pt x="4577" y="5651"/>
                    <a:pt x="4758" y="5392"/>
                  </a:cubicBezTo>
                  <a:cubicBezTo>
                    <a:pt x="4923" y="5158"/>
                    <a:pt x="4952" y="4829"/>
                    <a:pt x="4823" y="4572"/>
                  </a:cubicBezTo>
                  <a:cubicBezTo>
                    <a:pt x="4699" y="4315"/>
                    <a:pt x="4401" y="4045"/>
                    <a:pt x="4114" y="4026"/>
                  </a:cubicBezTo>
                  <a:cubicBezTo>
                    <a:pt x="4588" y="3974"/>
                    <a:pt x="5069" y="3915"/>
                    <a:pt x="5526" y="3775"/>
                  </a:cubicBezTo>
                  <a:cubicBezTo>
                    <a:pt x="5978" y="3640"/>
                    <a:pt x="6416" y="3406"/>
                    <a:pt x="6738" y="3049"/>
                  </a:cubicBezTo>
                  <a:cubicBezTo>
                    <a:pt x="6944" y="2814"/>
                    <a:pt x="7103" y="2498"/>
                    <a:pt x="7027" y="2187"/>
                  </a:cubicBezTo>
                  <a:cubicBezTo>
                    <a:pt x="6973" y="1970"/>
                    <a:pt x="6809" y="1789"/>
                    <a:pt x="6622" y="1659"/>
                  </a:cubicBezTo>
                  <a:cubicBezTo>
                    <a:pt x="6428" y="1523"/>
                    <a:pt x="6195" y="1434"/>
                    <a:pt x="5964" y="1434"/>
                  </a:cubicBezTo>
                  <a:cubicBezTo>
                    <a:pt x="5937" y="1434"/>
                    <a:pt x="5910" y="1435"/>
                    <a:pt x="5883" y="1437"/>
                  </a:cubicBezTo>
                  <a:cubicBezTo>
                    <a:pt x="6065" y="1097"/>
                    <a:pt x="5902" y="640"/>
                    <a:pt x="5585" y="418"/>
                  </a:cubicBezTo>
                  <a:cubicBezTo>
                    <a:pt x="5383" y="278"/>
                    <a:pt x="5141" y="219"/>
                    <a:pt x="4898" y="219"/>
                  </a:cubicBezTo>
                  <a:cubicBezTo>
                    <a:pt x="4752" y="219"/>
                    <a:pt x="4606" y="240"/>
                    <a:pt x="4466" y="277"/>
                  </a:cubicBezTo>
                  <a:cubicBezTo>
                    <a:pt x="4090" y="377"/>
                    <a:pt x="3757" y="581"/>
                    <a:pt x="3422" y="781"/>
                  </a:cubicBezTo>
                  <a:cubicBezTo>
                    <a:pt x="3363" y="475"/>
                    <a:pt x="3258" y="107"/>
                    <a:pt x="2954" y="18"/>
                  </a:cubicBezTo>
                  <a:cubicBezTo>
                    <a:pt x="2912" y="6"/>
                    <a:pt x="2870" y="0"/>
                    <a:pt x="2828" y="0"/>
                  </a:cubicBezTo>
                  <a:close/>
                </a:path>
              </a:pathLst>
            </a:custGeom>
            <a:solidFill>
              <a:srgbClr val="8EB1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88;p30">
              <a:extLst>
                <a:ext uri="{FF2B5EF4-FFF2-40B4-BE49-F238E27FC236}">
                  <a16:creationId xmlns:a16="http://schemas.microsoft.com/office/drawing/2014/main" id="{F91D611B-2D20-4F6D-1E02-D3E9DDA40EC4}"/>
                </a:ext>
              </a:extLst>
            </p:cNvPr>
            <p:cNvSpPr/>
            <p:nvPr/>
          </p:nvSpPr>
          <p:spPr>
            <a:xfrm>
              <a:off x="4389765" y="3639389"/>
              <a:ext cx="134079" cy="50939"/>
            </a:xfrm>
            <a:custGeom>
              <a:avLst/>
              <a:gdLst/>
              <a:ahLst/>
              <a:cxnLst/>
              <a:rect l="l" t="t" r="r" b="b"/>
              <a:pathLst>
                <a:path w="6583" h="2501" extrusionOk="0">
                  <a:moveTo>
                    <a:pt x="6522" y="0"/>
                  </a:moveTo>
                  <a:cubicBezTo>
                    <a:pt x="6516" y="0"/>
                    <a:pt x="6510" y="2"/>
                    <a:pt x="6505" y="5"/>
                  </a:cubicBezTo>
                  <a:cubicBezTo>
                    <a:pt x="4378" y="824"/>
                    <a:pt x="2204" y="1633"/>
                    <a:pt x="43" y="2401"/>
                  </a:cubicBezTo>
                  <a:cubicBezTo>
                    <a:pt x="19" y="2412"/>
                    <a:pt x="1" y="2442"/>
                    <a:pt x="13" y="2466"/>
                  </a:cubicBezTo>
                  <a:cubicBezTo>
                    <a:pt x="19" y="2488"/>
                    <a:pt x="43" y="2501"/>
                    <a:pt x="60" y="2501"/>
                  </a:cubicBezTo>
                  <a:cubicBezTo>
                    <a:pt x="65" y="2501"/>
                    <a:pt x="71" y="2501"/>
                    <a:pt x="78" y="2494"/>
                  </a:cubicBezTo>
                  <a:cubicBezTo>
                    <a:pt x="2239" y="1727"/>
                    <a:pt x="4414" y="919"/>
                    <a:pt x="6540" y="97"/>
                  </a:cubicBezTo>
                  <a:cubicBezTo>
                    <a:pt x="6564" y="86"/>
                    <a:pt x="6582" y="57"/>
                    <a:pt x="6569" y="33"/>
                  </a:cubicBezTo>
                  <a:cubicBezTo>
                    <a:pt x="6561" y="15"/>
                    <a:pt x="6541" y="0"/>
                    <a:pt x="6522" y="0"/>
                  </a:cubicBezTo>
                  <a:close/>
                </a:path>
              </a:pathLst>
            </a:custGeom>
            <a:solidFill>
              <a:srgbClr val="3B1D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89;p30">
              <a:extLst>
                <a:ext uri="{FF2B5EF4-FFF2-40B4-BE49-F238E27FC236}">
                  <a16:creationId xmlns:a16="http://schemas.microsoft.com/office/drawing/2014/main" id="{8BE81D78-78D3-BD40-F1BD-47DC1D062DFA}"/>
                </a:ext>
              </a:extLst>
            </p:cNvPr>
            <p:cNvSpPr/>
            <p:nvPr/>
          </p:nvSpPr>
          <p:spPr>
            <a:xfrm>
              <a:off x="4329619" y="3175296"/>
              <a:ext cx="58516" cy="58088"/>
            </a:xfrm>
            <a:custGeom>
              <a:avLst/>
              <a:gdLst/>
              <a:ahLst/>
              <a:cxnLst/>
              <a:rect l="l" t="t" r="r" b="b"/>
              <a:pathLst>
                <a:path w="2873" h="2852" extrusionOk="0">
                  <a:moveTo>
                    <a:pt x="1431" y="0"/>
                  </a:moveTo>
                  <a:cubicBezTo>
                    <a:pt x="1403" y="0"/>
                    <a:pt x="1375" y="17"/>
                    <a:pt x="1366" y="49"/>
                  </a:cubicBezTo>
                  <a:lnTo>
                    <a:pt x="1290" y="318"/>
                  </a:lnTo>
                  <a:cubicBezTo>
                    <a:pt x="1155" y="782"/>
                    <a:pt x="792" y="1139"/>
                    <a:pt x="329" y="1274"/>
                  </a:cubicBezTo>
                  <a:lnTo>
                    <a:pt x="65" y="1355"/>
                  </a:lnTo>
                  <a:cubicBezTo>
                    <a:pt x="0" y="1372"/>
                    <a:pt x="0" y="1466"/>
                    <a:pt x="65" y="1485"/>
                  </a:cubicBezTo>
                  <a:lnTo>
                    <a:pt x="329" y="1561"/>
                  </a:lnTo>
                  <a:cubicBezTo>
                    <a:pt x="792" y="1696"/>
                    <a:pt x="1155" y="2059"/>
                    <a:pt x="1290" y="2521"/>
                  </a:cubicBezTo>
                  <a:lnTo>
                    <a:pt x="1371" y="2802"/>
                  </a:lnTo>
                  <a:cubicBezTo>
                    <a:pt x="1381" y="2836"/>
                    <a:pt x="1408" y="2852"/>
                    <a:pt x="1436" y="2852"/>
                  </a:cubicBezTo>
                  <a:cubicBezTo>
                    <a:pt x="1462" y="2852"/>
                    <a:pt x="1489" y="2837"/>
                    <a:pt x="1501" y="2808"/>
                  </a:cubicBezTo>
                  <a:lnTo>
                    <a:pt x="1625" y="2451"/>
                  </a:lnTo>
                  <a:cubicBezTo>
                    <a:pt x="1771" y="2029"/>
                    <a:pt x="2110" y="1701"/>
                    <a:pt x="2539" y="1566"/>
                  </a:cubicBezTo>
                  <a:lnTo>
                    <a:pt x="2807" y="1485"/>
                  </a:lnTo>
                  <a:cubicBezTo>
                    <a:pt x="2872" y="1466"/>
                    <a:pt x="2866" y="1372"/>
                    <a:pt x="2802" y="1355"/>
                  </a:cubicBezTo>
                  <a:lnTo>
                    <a:pt x="2532" y="1274"/>
                  </a:lnTo>
                  <a:cubicBezTo>
                    <a:pt x="2069" y="1139"/>
                    <a:pt x="1706" y="782"/>
                    <a:pt x="1571" y="318"/>
                  </a:cubicBezTo>
                  <a:lnTo>
                    <a:pt x="1495" y="49"/>
                  </a:lnTo>
                  <a:cubicBezTo>
                    <a:pt x="1486" y="17"/>
                    <a:pt x="1458" y="0"/>
                    <a:pt x="1431" y="0"/>
                  </a:cubicBezTo>
                  <a:close/>
                </a:path>
              </a:pathLst>
            </a:custGeom>
            <a:solidFill>
              <a:srgbClr val="FDE7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90;p30">
              <a:extLst>
                <a:ext uri="{FF2B5EF4-FFF2-40B4-BE49-F238E27FC236}">
                  <a16:creationId xmlns:a16="http://schemas.microsoft.com/office/drawing/2014/main" id="{740FEA79-CF3B-3C34-84EF-F28221F08F00}"/>
                </a:ext>
              </a:extLst>
            </p:cNvPr>
            <p:cNvSpPr/>
            <p:nvPr/>
          </p:nvSpPr>
          <p:spPr>
            <a:xfrm>
              <a:off x="4628716" y="3043049"/>
              <a:ext cx="58495" cy="57986"/>
            </a:xfrm>
            <a:custGeom>
              <a:avLst/>
              <a:gdLst/>
              <a:ahLst/>
              <a:cxnLst/>
              <a:rect l="l" t="t" r="r" b="b"/>
              <a:pathLst>
                <a:path w="2872" h="2847" extrusionOk="0">
                  <a:moveTo>
                    <a:pt x="1434" y="0"/>
                  </a:moveTo>
                  <a:cubicBezTo>
                    <a:pt x="1407" y="0"/>
                    <a:pt x="1380" y="17"/>
                    <a:pt x="1371" y="49"/>
                  </a:cubicBezTo>
                  <a:lnTo>
                    <a:pt x="1290" y="313"/>
                  </a:lnTo>
                  <a:cubicBezTo>
                    <a:pt x="1155" y="776"/>
                    <a:pt x="797" y="1139"/>
                    <a:pt x="335" y="1274"/>
                  </a:cubicBezTo>
                  <a:lnTo>
                    <a:pt x="65" y="1350"/>
                  </a:lnTo>
                  <a:cubicBezTo>
                    <a:pt x="0" y="1368"/>
                    <a:pt x="0" y="1461"/>
                    <a:pt x="65" y="1479"/>
                  </a:cubicBezTo>
                  <a:lnTo>
                    <a:pt x="335" y="1555"/>
                  </a:lnTo>
                  <a:cubicBezTo>
                    <a:pt x="797" y="1690"/>
                    <a:pt x="1155" y="2053"/>
                    <a:pt x="1290" y="2516"/>
                  </a:cubicBezTo>
                  <a:lnTo>
                    <a:pt x="1377" y="2797"/>
                  </a:lnTo>
                  <a:cubicBezTo>
                    <a:pt x="1386" y="2830"/>
                    <a:pt x="1414" y="2846"/>
                    <a:pt x="1441" y="2846"/>
                  </a:cubicBezTo>
                  <a:cubicBezTo>
                    <a:pt x="1466" y="2846"/>
                    <a:pt x="1492" y="2831"/>
                    <a:pt x="1501" y="2803"/>
                  </a:cubicBezTo>
                  <a:lnTo>
                    <a:pt x="1623" y="2445"/>
                  </a:lnTo>
                  <a:cubicBezTo>
                    <a:pt x="1776" y="2023"/>
                    <a:pt x="2115" y="1696"/>
                    <a:pt x="2543" y="1561"/>
                  </a:cubicBezTo>
                  <a:lnTo>
                    <a:pt x="2807" y="1479"/>
                  </a:lnTo>
                  <a:cubicBezTo>
                    <a:pt x="2872" y="1461"/>
                    <a:pt x="2872" y="1368"/>
                    <a:pt x="2807" y="1350"/>
                  </a:cubicBezTo>
                  <a:lnTo>
                    <a:pt x="2537" y="1274"/>
                  </a:lnTo>
                  <a:cubicBezTo>
                    <a:pt x="2074" y="1139"/>
                    <a:pt x="1712" y="776"/>
                    <a:pt x="1577" y="313"/>
                  </a:cubicBezTo>
                  <a:lnTo>
                    <a:pt x="1501" y="49"/>
                  </a:lnTo>
                  <a:cubicBezTo>
                    <a:pt x="1489" y="17"/>
                    <a:pt x="1461" y="0"/>
                    <a:pt x="1434" y="0"/>
                  </a:cubicBezTo>
                  <a:close/>
                </a:path>
              </a:pathLst>
            </a:custGeom>
            <a:solidFill>
              <a:srgbClr val="FDE7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91;p30">
              <a:extLst>
                <a:ext uri="{FF2B5EF4-FFF2-40B4-BE49-F238E27FC236}">
                  <a16:creationId xmlns:a16="http://schemas.microsoft.com/office/drawing/2014/main" id="{A386F14E-D420-C7E5-8E49-FA481F71A984}"/>
                </a:ext>
              </a:extLst>
            </p:cNvPr>
            <p:cNvSpPr/>
            <p:nvPr/>
          </p:nvSpPr>
          <p:spPr>
            <a:xfrm>
              <a:off x="4714158" y="3677151"/>
              <a:ext cx="58495" cy="58047"/>
            </a:xfrm>
            <a:custGeom>
              <a:avLst/>
              <a:gdLst/>
              <a:ahLst/>
              <a:cxnLst/>
              <a:rect l="l" t="t" r="r" b="b"/>
              <a:pathLst>
                <a:path w="2872" h="2850" extrusionOk="0">
                  <a:moveTo>
                    <a:pt x="1437" y="1"/>
                  </a:moveTo>
                  <a:cubicBezTo>
                    <a:pt x="1409" y="1"/>
                    <a:pt x="1380" y="17"/>
                    <a:pt x="1371" y="49"/>
                  </a:cubicBezTo>
                  <a:lnTo>
                    <a:pt x="1290" y="312"/>
                  </a:lnTo>
                  <a:cubicBezTo>
                    <a:pt x="1155" y="775"/>
                    <a:pt x="798" y="1139"/>
                    <a:pt x="335" y="1273"/>
                  </a:cubicBezTo>
                  <a:lnTo>
                    <a:pt x="65" y="1350"/>
                  </a:lnTo>
                  <a:cubicBezTo>
                    <a:pt x="0" y="1367"/>
                    <a:pt x="0" y="1461"/>
                    <a:pt x="65" y="1478"/>
                  </a:cubicBezTo>
                  <a:lnTo>
                    <a:pt x="335" y="1554"/>
                  </a:lnTo>
                  <a:cubicBezTo>
                    <a:pt x="798" y="1694"/>
                    <a:pt x="1155" y="2053"/>
                    <a:pt x="1290" y="2516"/>
                  </a:cubicBezTo>
                  <a:lnTo>
                    <a:pt x="1378" y="2803"/>
                  </a:lnTo>
                  <a:cubicBezTo>
                    <a:pt x="1387" y="2833"/>
                    <a:pt x="1414" y="2849"/>
                    <a:pt x="1442" y="2849"/>
                  </a:cubicBezTo>
                  <a:cubicBezTo>
                    <a:pt x="1469" y="2849"/>
                    <a:pt x="1495" y="2834"/>
                    <a:pt x="1506" y="2803"/>
                  </a:cubicBezTo>
                  <a:lnTo>
                    <a:pt x="1630" y="2451"/>
                  </a:lnTo>
                  <a:cubicBezTo>
                    <a:pt x="1776" y="2024"/>
                    <a:pt x="2117" y="1694"/>
                    <a:pt x="2544" y="1561"/>
                  </a:cubicBezTo>
                  <a:lnTo>
                    <a:pt x="2807" y="1478"/>
                  </a:lnTo>
                  <a:cubicBezTo>
                    <a:pt x="2872" y="1461"/>
                    <a:pt x="2872" y="1372"/>
                    <a:pt x="2807" y="1350"/>
                  </a:cubicBezTo>
                  <a:lnTo>
                    <a:pt x="2539" y="1273"/>
                  </a:lnTo>
                  <a:cubicBezTo>
                    <a:pt x="2074" y="1139"/>
                    <a:pt x="1712" y="775"/>
                    <a:pt x="1577" y="312"/>
                  </a:cubicBezTo>
                  <a:lnTo>
                    <a:pt x="1501" y="49"/>
                  </a:lnTo>
                  <a:cubicBezTo>
                    <a:pt x="1492" y="17"/>
                    <a:pt x="1464" y="1"/>
                    <a:pt x="1437" y="1"/>
                  </a:cubicBezTo>
                  <a:close/>
                </a:path>
              </a:pathLst>
            </a:custGeom>
            <a:solidFill>
              <a:srgbClr val="FDE7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92;p30">
              <a:extLst>
                <a:ext uri="{FF2B5EF4-FFF2-40B4-BE49-F238E27FC236}">
                  <a16:creationId xmlns:a16="http://schemas.microsoft.com/office/drawing/2014/main" id="{9537208A-105B-F5A5-19DA-EDCF26417A85}"/>
                </a:ext>
              </a:extLst>
            </p:cNvPr>
            <p:cNvSpPr/>
            <p:nvPr/>
          </p:nvSpPr>
          <p:spPr>
            <a:xfrm>
              <a:off x="4052499" y="3363023"/>
              <a:ext cx="58495" cy="58027"/>
            </a:xfrm>
            <a:custGeom>
              <a:avLst/>
              <a:gdLst/>
              <a:ahLst/>
              <a:cxnLst/>
              <a:rect l="l" t="t" r="r" b="b"/>
              <a:pathLst>
                <a:path w="2872" h="2849" extrusionOk="0">
                  <a:moveTo>
                    <a:pt x="1433" y="0"/>
                  </a:moveTo>
                  <a:cubicBezTo>
                    <a:pt x="1405" y="0"/>
                    <a:pt x="1378" y="17"/>
                    <a:pt x="1366" y="49"/>
                  </a:cubicBezTo>
                  <a:lnTo>
                    <a:pt x="1290" y="312"/>
                  </a:lnTo>
                  <a:cubicBezTo>
                    <a:pt x="1155" y="776"/>
                    <a:pt x="792" y="1139"/>
                    <a:pt x="329" y="1274"/>
                  </a:cubicBezTo>
                  <a:lnTo>
                    <a:pt x="65" y="1350"/>
                  </a:lnTo>
                  <a:cubicBezTo>
                    <a:pt x="0" y="1367"/>
                    <a:pt x="0" y="1461"/>
                    <a:pt x="65" y="1479"/>
                  </a:cubicBezTo>
                  <a:lnTo>
                    <a:pt x="329" y="1555"/>
                  </a:lnTo>
                  <a:cubicBezTo>
                    <a:pt x="792" y="1690"/>
                    <a:pt x="1155" y="2053"/>
                    <a:pt x="1290" y="2516"/>
                  </a:cubicBezTo>
                  <a:lnTo>
                    <a:pt x="1371" y="2797"/>
                  </a:lnTo>
                  <a:cubicBezTo>
                    <a:pt x="1384" y="2831"/>
                    <a:pt x="1414" y="2848"/>
                    <a:pt x="1442" y="2848"/>
                  </a:cubicBezTo>
                  <a:cubicBezTo>
                    <a:pt x="1468" y="2848"/>
                    <a:pt x="1493" y="2833"/>
                    <a:pt x="1501" y="2803"/>
                  </a:cubicBezTo>
                  <a:lnTo>
                    <a:pt x="1624" y="2445"/>
                  </a:lnTo>
                  <a:cubicBezTo>
                    <a:pt x="1771" y="2023"/>
                    <a:pt x="2117" y="1696"/>
                    <a:pt x="2544" y="1561"/>
                  </a:cubicBezTo>
                  <a:lnTo>
                    <a:pt x="2807" y="1479"/>
                  </a:lnTo>
                  <a:cubicBezTo>
                    <a:pt x="2872" y="1461"/>
                    <a:pt x="2872" y="1367"/>
                    <a:pt x="2807" y="1350"/>
                  </a:cubicBezTo>
                  <a:lnTo>
                    <a:pt x="2532" y="1274"/>
                  </a:lnTo>
                  <a:cubicBezTo>
                    <a:pt x="2075" y="1139"/>
                    <a:pt x="1712" y="776"/>
                    <a:pt x="1577" y="312"/>
                  </a:cubicBezTo>
                  <a:lnTo>
                    <a:pt x="1495" y="49"/>
                  </a:lnTo>
                  <a:cubicBezTo>
                    <a:pt x="1486" y="17"/>
                    <a:pt x="1460" y="0"/>
                    <a:pt x="1433" y="0"/>
                  </a:cubicBezTo>
                  <a:close/>
                </a:path>
              </a:pathLst>
            </a:custGeom>
            <a:solidFill>
              <a:srgbClr val="FDE7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93;p30">
              <a:extLst>
                <a:ext uri="{FF2B5EF4-FFF2-40B4-BE49-F238E27FC236}">
                  <a16:creationId xmlns:a16="http://schemas.microsoft.com/office/drawing/2014/main" id="{7595A464-2B7C-3B53-BDF3-BB5C55663212}"/>
                </a:ext>
              </a:extLst>
            </p:cNvPr>
            <p:cNvSpPr/>
            <p:nvPr/>
          </p:nvSpPr>
          <p:spPr>
            <a:xfrm>
              <a:off x="4267580" y="3624766"/>
              <a:ext cx="58475" cy="58027"/>
            </a:xfrm>
            <a:custGeom>
              <a:avLst/>
              <a:gdLst/>
              <a:ahLst/>
              <a:cxnLst/>
              <a:rect l="l" t="t" r="r" b="b"/>
              <a:pathLst>
                <a:path w="2871" h="2849" extrusionOk="0">
                  <a:moveTo>
                    <a:pt x="1432" y="0"/>
                  </a:moveTo>
                  <a:cubicBezTo>
                    <a:pt x="1405" y="0"/>
                    <a:pt x="1377" y="16"/>
                    <a:pt x="1366" y="47"/>
                  </a:cubicBezTo>
                  <a:lnTo>
                    <a:pt x="1288" y="312"/>
                  </a:lnTo>
                  <a:cubicBezTo>
                    <a:pt x="1155" y="775"/>
                    <a:pt x="791" y="1137"/>
                    <a:pt x="328" y="1272"/>
                  </a:cubicBezTo>
                  <a:lnTo>
                    <a:pt x="65" y="1348"/>
                  </a:lnTo>
                  <a:cubicBezTo>
                    <a:pt x="0" y="1367"/>
                    <a:pt x="0" y="1461"/>
                    <a:pt x="65" y="1478"/>
                  </a:cubicBezTo>
                  <a:lnTo>
                    <a:pt x="328" y="1554"/>
                  </a:lnTo>
                  <a:cubicBezTo>
                    <a:pt x="791" y="1694"/>
                    <a:pt x="1155" y="2051"/>
                    <a:pt x="1288" y="2516"/>
                  </a:cubicBezTo>
                  <a:lnTo>
                    <a:pt x="1371" y="2802"/>
                  </a:lnTo>
                  <a:cubicBezTo>
                    <a:pt x="1380" y="2832"/>
                    <a:pt x="1408" y="2848"/>
                    <a:pt x="1436" y="2848"/>
                  </a:cubicBezTo>
                  <a:cubicBezTo>
                    <a:pt x="1462" y="2848"/>
                    <a:pt x="1488" y="2834"/>
                    <a:pt x="1499" y="2802"/>
                  </a:cubicBezTo>
                  <a:lnTo>
                    <a:pt x="1623" y="2451"/>
                  </a:lnTo>
                  <a:cubicBezTo>
                    <a:pt x="1769" y="2023"/>
                    <a:pt x="2110" y="1694"/>
                    <a:pt x="2543" y="1559"/>
                  </a:cubicBezTo>
                  <a:lnTo>
                    <a:pt x="2807" y="1478"/>
                  </a:lnTo>
                  <a:cubicBezTo>
                    <a:pt x="2871" y="1461"/>
                    <a:pt x="2871" y="1372"/>
                    <a:pt x="2807" y="1355"/>
                  </a:cubicBezTo>
                  <a:lnTo>
                    <a:pt x="2532" y="1272"/>
                  </a:lnTo>
                  <a:cubicBezTo>
                    <a:pt x="2069" y="1137"/>
                    <a:pt x="1710" y="775"/>
                    <a:pt x="1577" y="312"/>
                  </a:cubicBezTo>
                  <a:lnTo>
                    <a:pt x="1494" y="47"/>
                  </a:lnTo>
                  <a:cubicBezTo>
                    <a:pt x="1485" y="16"/>
                    <a:pt x="1459" y="0"/>
                    <a:pt x="1432" y="0"/>
                  </a:cubicBezTo>
                  <a:close/>
                </a:path>
              </a:pathLst>
            </a:custGeom>
            <a:solidFill>
              <a:srgbClr val="FDE7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7000A26-A367-686F-DDE9-09EDC9C04909}"/>
              </a:ext>
            </a:extLst>
          </p:cNvPr>
          <p:cNvCxnSpPr/>
          <p:nvPr/>
        </p:nvCxnSpPr>
        <p:spPr>
          <a:xfrm>
            <a:off x="1958029" y="2067679"/>
            <a:ext cx="8349038" cy="15664"/>
          </a:xfrm>
          <a:prstGeom prst="straightConnector1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21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ABC11-1ABA-C4EE-E56C-58BFD3F5E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7251-4A1A-4FC0-7182-5E0710C4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Must-Have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CAD44-8DE1-FA10-769E-7A1FD4A9B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210" y="1622141"/>
            <a:ext cx="10653579" cy="51424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b="1">
                <a:solidFill>
                  <a:schemeClr val="bg1"/>
                </a:solidFill>
              </a:rPr>
              <a:t>Dataset Selection &amp; Preprocessing</a:t>
            </a:r>
          </a:p>
          <a:p>
            <a:pPr marL="457200" indent="-457200">
              <a:buAutoNum type="arabicPeriod"/>
            </a:pPr>
            <a:r>
              <a:rPr lang="en-US" b="1">
                <a:solidFill>
                  <a:schemeClr val="bg1"/>
                </a:solidFill>
              </a:rPr>
              <a:t>Feature Engineering</a:t>
            </a:r>
          </a:p>
          <a:p>
            <a:pPr marL="457200" indent="-457200">
              <a:buAutoNum type="arabicPeriod"/>
            </a:pPr>
            <a:r>
              <a:rPr lang="en-US" b="1">
                <a:solidFill>
                  <a:schemeClr val="bg1"/>
                </a:solidFill>
              </a:rPr>
              <a:t>Machine Learning Model for Recipe Recommendation</a:t>
            </a:r>
          </a:p>
          <a:p>
            <a:pPr marL="457200" indent="-457200">
              <a:buAutoNum type="arabicPeriod"/>
            </a:pPr>
            <a:r>
              <a:rPr lang="en-US" b="1">
                <a:solidFill>
                  <a:schemeClr val="bg1"/>
                </a:solidFill>
              </a:rPr>
              <a:t>Basic User Interface (UI): first Python output then as a web application</a:t>
            </a:r>
          </a:p>
          <a:p>
            <a:pPr marL="457200" indent="-457200">
              <a:buAutoNum type="arabicPeriod"/>
            </a:pPr>
            <a:r>
              <a:rPr lang="en-US" b="1">
                <a:solidFill>
                  <a:schemeClr val="bg1"/>
                </a:solidFill>
              </a:rPr>
              <a:t>Evaluation Metrics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b="1">
                <a:solidFill>
                  <a:schemeClr val="bg1"/>
                </a:solidFill>
              </a:rPr>
              <a:t>Ingredient-Based Recipe Retrieval (i.e. put all words to lowercase)</a:t>
            </a:r>
          </a:p>
          <a:p>
            <a:pPr marL="457200" indent="-457200">
              <a:buAutoNum type="arabicPeriod"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	</a:t>
            </a:r>
          </a:p>
        </p:txBody>
      </p:sp>
      <p:grpSp>
        <p:nvGrpSpPr>
          <p:cNvPr id="4" name="Google Shape;1985;p50">
            <a:extLst>
              <a:ext uri="{FF2B5EF4-FFF2-40B4-BE49-F238E27FC236}">
                <a16:creationId xmlns:a16="http://schemas.microsoft.com/office/drawing/2014/main" id="{95974ADD-80EC-2E32-DD60-DEDD7D63CFF3}"/>
              </a:ext>
            </a:extLst>
          </p:cNvPr>
          <p:cNvGrpSpPr/>
          <p:nvPr/>
        </p:nvGrpSpPr>
        <p:grpSpPr>
          <a:xfrm>
            <a:off x="9931078" y="1979573"/>
            <a:ext cx="562269" cy="590006"/>
            <a:chOff x="2450594" y="3794758"/>
            <a:chExt cx="345176" cy="352421"/>
          </a:xfrm>
          <a:solidFill>
            <a:schemeClr val="bg1">
              <a:lumMod val="95000"/>
            </a:schemeClr>
          </a:solidFill>
        </p:grpSpPr>
        <p:sp>
          <p:nvSpPr>
            <p:cNvPr id="5" name="Google Shape;1986;p50">
              <a:extLst>
                <a:ext uri="{FF2B5EF4-FFF2-40B4-BE49-F238E27FC236}">
                  <a16:creationId xmlns:a16="http://schemas.microsoft.com/office/drawing/2014/main" id="{86778E5F-A19D-667E-82D4-9C8BB376D3C9}"/>
                </a:ext>
              </a:extLst>
            </p:cNvPr>
            <p:cNvSpPr/>
            <p:nvPr/>
          </p:nvSpPr>
          <p:spPr>
            <a:xfrm>
              <a:off x="2450594" y="3794758"/>
              <a:ext cx="345176" cy="352421"/>
            </a:xfrm>
            <a:custGeom>
              <a:avLst/>
              <a:gdLst/>
              <a:ahLst/>
              <a:cxnLst/>
              <a:rect l="l" t="t" r="r" b="b"/>
              <a:pathLst>
                <a:path w="13388" h="13669" extrusionOk="0">
                  <a:moveTo>
                    <a:pt x="10241" y="547"/>
                  </a:moveTo>
                  <a:cubicBezTo>
                    <a:pt x="10259" y="547"/>
                    <a:pt x="10279" y="551"/>
                    <a:pt x="10299" y="561"/>
                  </a:cubicBezTo>
                  <a:lnTo>
                    <a:pt x="10553" y="684"/>
                  </a:lnTo>
                  <a:cubicBezTo>
                    <a:pt x="10616" y="709"/>
                    <a:pt x="10649" y="794"/>
                    <a:pt x="10616" y="864"/>
                  </a:cubicBezTo>
                  <a:lnTo>
                    <a:pt x="10170" y="1784"/>
                  </a:lnTo>
                  <a:cubicBezTo>
                    <a:pt x="10111" y="1906"/>
                    <a:pt x="10150" y="2062"/>
                    <a:pt x="10275" y="2133"/>
                  </a:cubicBezTo>
                  <a:cubicBezTo>
                    <a:pt x="10694" y="2386"/>
                    <a:pt x="11090" y="2710"/>
                    <a:pt x="11432" y="3072"/>
                  </a:cubicBezTo>
                  <a:lnTo>
                    <a:pt x="10565" y="3072"/>
                  </a:lnTo>
                  <a:cubicBezTo>
                    <a:pt x="10442" y="3072"/>
                    <a:pt x="10338" y="3149"/>
                    <a:pt x="10306" y="3280"/>
                  </a:cubicBezTo>
                  <a:cubicBezTo>
                    <a:pt x="10293" y="3331"/>
                    <a:pt x="10293" y="3382"/>
                    <a:pt x="10313" y="3435"/>
                  </a:cubicBezTo>
                  <a:lnTo>
                    <a:pt x="10565" y="4198"/>
                  </a:lnTo>
                  <a:lnTo>
                    <a:pt x="9666" y="3719"/>
                  </a:lnTo>
                  <a:cubicBezTo>
                    <a:pt x="9626" y="3698"/>
                    <a:pt x="9582" y="3688"/>
                    <a:pt x="9540" y="3688"/>
                  </a:cubicBezTo>
                  <a:cubicBezTo>
                    <a:pt x="9479" y="3688"/>
                    <a:pt x="9419" y="3710"/>
                    <a:pt x="9373" y="3752"/>
                  </a:cubicBezTo>
                  <a:lnTo>
                    <a:pt x="8623" y="4360"/>
                  </a:lnTo>
                  <a:lnTo>
                    <a:pt x="8629" y="3389"/>
                  </a:lnTo>
                  <a:cubicBezTo>
                    <a:pt x="8635" y="3286"/>
                    <a:pt x="8572" y="3182"/>
                    <a:pt x="8474" y="3143"/>
                  </a:cubicBezTo>
                  <a:lnTo>
                    <a:pt x="7536" y="2728"/>
                  </a:lnTo>
                  <a:lnTo>
                    <a:pt x="8294" y="2456"/>
                  </a:lnTo>
                  <a:cubicBezTo>
                    <a:pt x="8345" y="2438"/>
                    <a:pt x="8390" y="2405"/>
                    <a:pt x="8423" y="2366"/>
                  </a:cubicBezTo>
                  <a:cubicBezTo>
                    <a:pt x="8500" y="2262"/>
                    <a:pt x="8494" y="2127"/>
                    <a:pt x="8423" y="2037"/>
                  </a:cubicBezTo>
                  <a:lnTo>
                    <a:pt x="7885" y="1350"/>
                  </a:lnTo>
                  <a:lnTo>
                    <a:pt x="7885" y="1350"/>
                  </a:lnTo>
                  <a:cubicBezTo>
                    <a:pt x="8384" y="1395"/>
                    <a:pt x="8876" y="1512"/>
                    <a:pt x="9342" y="1680"/>
                  </a:cubicBezTo>
                  <a:cubicBezTo>
                    <a:pt x="9372" y="1690"/>
                    <a:pt x="9403" y="1695"/>
                    <a:pt x="9433" y="1695"/>
                  </a:cubicBezTo>
                  <a:cubicBezTo>
                    <a:pt x="9533" y="1695"/>
                    <a:pt x="9628" y="1639"/>
                    <a:pt x="9672" y="1544"/>
                  </a:cubicBezTo>
                  <a:lnTo>
                    <a:pt x="10119" y="618"/>
                  </a:lnTo>
                  <a:cubicBezTo>
                    <a:pt x="10144" y="580"/>
                    <a:pt x="10177" y="561"/>
                    <a:pt x="10197" y="553"/>
                  </a:cubicBezTo>
                  <a:cubicBezTo>
                    <a:pt x="10209" y="550"/>
                    <a:pt x="10224" y="547"/>
                    <a:pt x="10241" y="547"/>
                  </a:cubicBezTo>
                  <a:close/>
                  <a:moveTo>
                    <a:pt x="2312" y="8470"/>
                  </a:moveTo>
                  <a:lnTo>
                    <a:pt x="2823" y="8562"/>
                  </a:lnTo>
                  <a:lnTo>
                    <a:pt x="5289" y="8989"/>
                  </a:lnTo>
                  <a:lnTo>
                    <a:pt x="8267" y="9513"/>
                  </a:lnTo>
                  <a:cubicBezTo>
                    <a:pt x="7888" y="10810"/>
                    <a:pt x="6676" y="11700"/>
                    <a:pt x="5340" y="11700"/>
                  </a:cubicBezTo>
                  <a:cubicBezTo>
                    <a:pt x="5169" y="11700"/>
                    <a:pt x="4996" y="11685"/>
                    <a:pt x="4823" y="11655"/>
                  </a:cubicBezTo>
                  <a:cubicBezTo>
                    <a:pt x="3296" y="11390"/>
                    <a:pt x="2221" y="9991"/>
                    <a:pt x="2312" y="8470"/>
                  </a:cubicBezTo>
                  <a:close/>
                  <a:moveTo>
                    <a:pt x="953" y="8237"/>
                  </a:moveTo>
                  <a:lnTo>
                    <a:pt x="1775" y="8380"/>
                  </a:lnTo>
                  <a:cubicBezTo>
                    <a:pt x="1709" y="9222"/>
                    <a:pt x="1942" y="10050"/>
                    <a:pt x="2441" y="10743"/>
                  </a:cubicBezTo>
                  <a:cubicBezTo>
                    <a:pt x="2991" y="11514"/>
                    <a:pt x="3801" y="12025"/>
                    <a:pt x="4733" y="12187"/>
                  </a:cubicBezTo>
                  <a:cubicBezTo>
                    <a:pt x="4939" y="12219"/>
                    <a:pt x="5148" y="12238"/>
                    <a:pt x="5354" y="12238"/>
                  </a:cubicBezTo>
                  <a:cubicBezTo>
                    <a:pt x="6072" y="12238"/>
                    <a:pt x="6771" y="12025"/>
                    <a:pt x="7380" y="11610"/>
                  </a:cubicBezTo>
                  <a:cubicBezTo>
                    <a:pt x="8079" y="11126"/>
                    <a:pt x="8578" y="10419"/>
                    <a:pt x="8805" y="9603"/>
                  </a:cubicBezTo>
                  <a:lnTo>
                    <a:pt x="9627" y="9746"/>
                  </a:lnTo>
                  <a:cubicBezTo>
                    <a:pt x="9154" y="11751"/>
                    <a:pt x="7348" y="13145"/>
                    <a:pt x="5332" y="13145"/>
                  </a:cubicBezTo>
                  <a:cubicBezTo>
                    <a:pt x="5083" y="13145"/>
                    <a:pt x="4831" y="13124"/>
                    <a:pt x="4577" y="13080"/>
                  </a:cubicBezTo>
                  <a:cubicBezTo>
                    <a:pt x="2273" y="12671"/>
                    <a:pt x="693" y="10535"/>
                    <a:pt x="953" y="8237"/>
                  </a:cubicBezTo>
                  <a:close/>
                  <a:moveTo>
                    <a:pt x="10261" y="0"/>
                  </a:moveTo>
                  <a:cubicBezTo>
                    <a:pt x="10188" y="0"/>
                    <a:pt x="10114" y="12"/>
                    <a:pt x="10041" y="36"/>
                  </a:cubicBezTo>
                  <a:cubicBezTo>
                    <a:pt x="9872" y="95"/>
                    <a:pt x="9737" y="218"/>
                    <a:pt x="9659" y="379"/>
                  </a:cubicBezTo>
                  <a:lnTo>
                    <a:pt x="9316" y="1091"/>
                  </a:lnTo>
                  <a:cubicBezTo>
                    <a:pt x="8688" y="884"/>
                    <a:pt x="8014" y="780"/>
                    <a:pt x="7354" y="780"/>
                  </a:cubicBezTo>
                  <a:lnTo>
                    <a:pt x="7348" y="780"/>
                  </a:lnTo>
                  <a:cubicBezTo>
                    <a:pt x="7284" y="780"/>
                    <a:pt x="7225" y="794"/>
                    <a:pt x="7174" y="825"/>
                  </a:cubicBezTo>
                  <a:cubicBezTo>
                    <a:pt x="7102" y="884"/>
                    <a:pt x="7069" y="956"/>
                    <a:pt x="7063" y="1027"/>
                  </a:cubicBezTo>
                  <a:cubicBezTo>
                    <a:pt x="5898" y="1078"/>
                    <a:pt x="4804" y="1467"/>
                    <a:pt x="3923" y="2160"/>
                  </a:cubicBezTo>
                  <a:cubicBezTo>
                    <a:pt x="3819" y="2237"/>
                    <a:pt x="3780" y="2386"/>
                    <a:pt x="3846" y="2503"/>
                  </a:cubicBezTo>
                  <a:cubicBezTo>
                    <a:pt x="3897" y="2593"/>
                    <a:pt x="3995" y="2644"/>
                    <a:pt x="4085" y="2644"/>
                  </a:cubicBezTo>
                  <a:cubicBezTo>
                    <a:pt x="4144" y="2644"/>
                    <a:pt x="4201" y="2626"/>
                    <a:pt x="4254" y="2587"/>
                  </a:cubicBezTo>
                  <a:cubicBezTo>
                    <a:pt x="5094" y="1917"/>
                    <a:pt x="6172" y="1562"/>
                    <a:pt x="7306" y="1562"/>
                  </a:cubicBezTo>
                  <a:cubicBezTo>
                    <a:pt x="7335" y="1562"/>
                    <a:pt x="7364" y="1563"/>
                    <a:pt x="7393" y="1563"/>
                  </a:cubicBezTo>
                  <a:lnTo>
                    <a:pt x="7789" y="2068"/>
                  </a:lnTo>
                  <a:lnTo>
                    <a:pt x="6746" y="2444"/>
                  </a:lnTo>
                  <a:cubicBezTo>
                    <a:pt x="6624" y="2489"/>
                    <a:pt x="6546" y="2619"/>
                    <a:pt x="6571" y="2755"/>
                  </a:cubicBezTo>
                  <a:cubicBezTo>
                    <a:pt x="6591" y="2839"/>
                    <a:pt x="6655" y="2910"/>
                    <a:pt x="6732" y="2949"/>
                  </a:cubicBezTo>
                  <a:lnTo>
                    <a:pt x="8112" y="3558"/>
                  </a:lnTo>
                  <a:lnTo>
                    <a:pt x="8099" y="4911"/>
                  </a:lnTo>
                  <a:cubicBezTo>
                    <a:pt x="8092" y="4995"/>
                    <a:pt x="8131" y="5079"/>
                    <a:pt x="8196" y="5130"/>
                  </a:cubicBezTo>
                  <a:cubicBezTo>
                    <a:pt x="8241" y="5169"/>
                    <a:pt x="8306" y="5195"/>
                    <a:pt x="8364" y="5195"/>
                  </a:cubicBezTo>
                  <a:cubicBezTo>
                    <a:pt x="8429" y="5195"/>
                    <a:pt x="8488" y="5169"/>
                    <a:pt x="8533" y="5130"/>
                  </a:cubicBezTo>
                  <a:lnTo>
                    <a:pt x="9594" y="4269"/>
                  </a:lnTo>
                  <a:lnTo>
                    <a:pt x="10927" y="4975"/>
                  </a:lnTo>
                  <a:cubicBezTo>
                    <a:pt x="10971" y="5000"/>
                    <a:pt x="11019" y="5014"/>
                    <a:pt x="11068" y="5014"/>
                  </a:cubicBezTo>
                  <a:cubicBezTo>
                    <a:pt x="11106" y="5014"/>
                    <a:pt x="11144" y="5006"/>
                    <a:pt x="11180" y="4989"/>
                  </a:cubicBezTo>
                  <a:cubicBezTo>
                    <a:pt x="11303" y="4923"/>
                    <a:pt x="11354" y="4781"/>
                    <a:pt x="11315" y="4658"/>
                  </a:cubicBezTo>
                  <a:lnTo>
                    <a:pt x="10960" y="3603"/>
                  </a:lnTo>
                  <a:lnTo>
                    <a:pt x="11601" y="3603"/>
                  </a:lnTo>
                  <a:cubicBezTo>
                    <a:pt x="12805" y="5073"/>
                    <a:pt x="13083" y="7027"/>
                    <a:pt x="12319" y="8613"/>
                  </a:cubicBezTo>
                  <a:cubicBezTo>
                    <a:pt x="11814" y="9650"/>
                    <a:pt x="10921" y="10439"/>
                    <a:pt x="9815" y="10854"/>
                  </a:cubicBezTo>
                  <a:cubicBezTo>
                    <a:pt x="10003" y="10451"/>
                    <a:pt x="10144" y="10024"/>
                    <a:pt x="10222" y="9564"/>
                  </a:cubicBezTo>
                  <a:cubicBezTo>
                    <a:pt x="10248" y="9417"/>
                    <a:pt x="10150" y="9280"/>
                    <a:pt x="10003" y="9253"/>
                  </a:cubicBezTo>
                  <a:lnTo>
                    <a:pt x="5393" y="8452"/>
                  </a:lnTo>
                  <a:lnTo>
                    <a:pt x="3050" y="8043"/>
                  </a:lnTo>
                  <a:cubicBezTo>
                    <a:pt x="2468" y="6794"/>
                    <a:pt x="2435" y="5408"/>
                    <a:pt x="2973" y="4218"/>
                  </a:cubicBezTo>
                  <a:cubicBezTo>
                    <a:pt x="3030" y="4081"/>
                    <a:pt x="2973" y="3926"/>
                    <a:pt x="2836" y="3862"/>
                  </a:cubicBezTo>
                  <a:cubicBezTo>
                    <a:pt x="2800" y="3847"/>
                    <a:pt x="2763" y="3840"/>
                    <a:pt x="2726" y="3840"/>
                  </a:cubicBezTo>
                  <a:cubicBezTo>
                    <a:pt x="2622" y="3840"/>
                    <a:pt x="2522" y="3898"/>
                    <a:pt x="2480" y="3998"/>
                  </a:cubicBezTo>
                  <a:cubicBezTo>
                    <a:pt x="1930" y="5228"/>
                    <a:pt x="1910" y="6632"/>
                    <a:pt x="2421" y="7933"/>
                  </a:cubicBezTo>
                  <a:lnTo>
                    <a:pt x="777" y="7642"/>
                  </a:lnTo>
                  <a:cubicBezTo>
                    <a:pt x="762" y="7640"/>
                    <a:pt x="748" y="7639"/>
                    <a:pt x="733" y="7639"/>
                  </a:cubicBezTo>
                  <a:cubicBezTo>
                    <a:pt x="677" y="7639"/>
                    <a:pt x="622" y="7657"/>
                    <a:pt x="577" y="7687"/>
                  </a:cubicBezTo>
                  <a:cubicBezTo>
                    <a:pt x="518" y="7732"/>
                    <a:pt x="479" y="7791"/>
                    <a:pt x="467" y="7863"/>
                  </a:cubicBezTo>
                  <a:cubicBezTo>
                    <a:pt x="0" y="10555"/>
                    <a:pt x="1807" y="13125"/>
                    <a:pt x="4494" y="13597"/>
                  </a:cubicBezTo>
                  <a:cubicBezTo>
                    <a:pt x="4778" y="13642"/>
                    <a:pt x="5062" y="13669"/>
                    <a:pt x="5348" y="13669"/>
                  </a:cubicBezTo>
                  <a:cubicBezTo>
                    <a:pt x="6986" y="13669"/>
                    <a:pt x="8500" y="12847"/>
                    <a:pt x="9412" y="11533"/>
                  </a:cubicBezTo>
                  <a:cubicBezTo>
                    <a:pt x="10921" y="11164"/>
                    <a:pt x="12158" y="10186"/>
                    <a:pt x="12805" y="8846"/>
                  </a:cubicBezTo>
                  <a:cubicBezTo>
                    <a:pt x="13245" y="7933"/>
                    <a:pt x="13388" y="6911"/>
                    <a:pt x="13219" y="5888"/>
                  </a:cubicBezTo>
                  <a:cubicBezTo>
                    <a:pt x="13083" y="5046"/>
                    <a:pt x="12740" y="4237"/>
                    <a:pt x="12229" y="3525"/>
                  </a:cubicBezTo>
                  <a:cubicBezTo>
                    <a:pt x="12248" y="3505"/>
                    <a:pt x="12274" y="3480"/>
                    <a:pt x="12286" y="3448"/>
                  </a:cubicBezTo>
                  <a:cubicBezTo>
                    <a:pt x="12333" y="3357"/>
                    <a:pt x="12319" y="3247"/>
                    <a:pt x="12255" y="3163"/>
                  </a:cubicBezTo>
                  <a:cubicBezTo>
                    <a:pt x="11841" y="2638"/>
                    <a:pt x="11336" y="2166"/>
                    <a:pt x="10779" y="1796"/>
                  </a:cubicBezTo>
                  <a:lnTo>
                    <a:pt x="11121" y="1091"/>
                  </a:lnTo>
                  <a:cubicBezTo>
                    <a:pt x="11284" y="755"/>
                    <a:pt x="11141" y="353"/>
                    <a:pt x="10811" y="191"/>
                  </a:cubicBezTo>
                  <a:lnTo>
                    <a:pt x="10559" y="68"/>
                  </a:lnTo>
                  <a:cubicBezTo>
                    <a:pt x="10465" y="23"/>
                    <a:pt x="10364" y="0"/>
                    <a:pt x="102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987;p50">
              <a:extLst>
                <a:ext uri="{FF2B5EF4-FFF2-40B4-BE49-F238E27FC236}">
                  <a16:creationId xmlns:a16="http://schemas.microsoft.com/office/drawing/2014/main" id="{6ABA1F04-D5C7-C528-E0B9-E0BC2364AE5F}"/>
                </a:ext>
              </a:extLst>
            </p:cNvPr>
            <p:cNvSpPr/>
            <p:nvPr/>
          </p:nvSpPr>
          <p:spPr>
            <a:xfrm>
              <a:off x="2542711" y="3869240"/>
              <a:ext cx="56103" cy="96375"/>
            </a:xfrm>
            <a:custGeom>
              <a:avLst/>
              <a:gdLst/>
              <a:ahLst/>
              <a:cxnLst/>
              <a:rect l="l" t="t" r="r" b="b"/>
              <a:pathLst>
                <a:path w="2176" h="3738" extrusionOk="0">
                  <a:moveTo>
                    <a:pt x="1868" y="0"/>
                  </a:moveTo>
                  <a:cubicBezTo>
                    <a:pt x="1816" y="0"/>
                    <a:pt x="1762" y="16"/>
                    <a:pt x="1716" y="47"/>
                  </a:cubicBezTo>
                  <a:cubicBezTo>
                    <a:pt x="1147" y="430"/>
                    <a:pt x="694" y="947"/>
                    <a:pt x="402" y="1548"/>
                  </a:cubicBezTo>
                  <a:cubicBezTo>
                    <a:pt x="117" y="2139"/>
                    <a:pt x="1" y="2785"/>
                    <a:pt x="52" y="3484"/>
                  </a:cubicBezTo>
                  <a:cubicBezTo>
                    <a:pt x="60" y="3627"/>
                    <a:pt x="183" y="3737"/>
                    <a:pt x="318" y="3737"/>
                  </a:cubicBezTo>
                  <a:lnTo>
                    <a:pt x="338" y="3737"/>
                  </a:lnTo>
                  <a:cubicBezTo>
                    <a:pt x="487" y="3723"/>
                    <a:pt x="596" y="3594"/>
                    <a:pt x="590" y="3445"/>
                  </a:cubicBezTo>
                  <a:cubicBezTo>
                    <a:pt x="545" y="2844"/>
                    <a:pt x="642" y="2286"/>
                    <a:pt x="888" y="1781"/>
                  </a:cubicBezTo>
                  <a:cubicBezTo>
                    <a:pt x="1140" y="1258"/>
                    <a:pt x="1522" y="824"/>
                    <a:pt x="2014" y="493"/>
                  </a:cubicBezTo>
                  <a:cubicBezTo>
                    <a:pt x="2137" y="409"/>
                    <a:pt x="2176" y="242"/>
                    <a:pt x="2092" y="119"/>
                  </a:cubicBezTo>
                  <a:cubicBezTo>
                    <a:pt x="2040" y="42"/>
                    <a:pt x="1955" y="0"/>
                    <a:pt x="18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988;p50">
              <a:extLst>
                <a:ext uri="{FF2B5EF4-FFF2-40B4-BE49-F238E27FC236}">
                  <a16:creationId xmlns:a16="http://schemas.microsoft.com/office/drawing/2014/main" id="{8110D7A1-2D77-1D53-5FBD-7FE44B636A00}"/>
                </a:ext>
              </a:extLst>
            </p:cNvPr>
            <p:cNvSpPr/>
            <p:nvPr/>
          </p:nvSpPr>
          <p:spPr>
            <a:xfrm>
              <a:off x="2572283" y="4039577"/>
              <a:ext cx="17841" cy="30320"/>
            </a:xfrm>
            <a:custGeom>
              <a:avLst/>
              <a:gdLst/>
              <a:ahLst/>
              <a:cxnLst/>
              <a:rect l="l" t="t" r="r" b="b"/>
              <a:pathLst>
                <a:path w="692" h="1176" extrusionOk="0">
                  <a:moveTo>
                    <a:pt x="398" y="0"/>
                  </a:moveTo>
                  <a:cubicBezTo>
                    <a:pt x="269" y="0"/>
                    <a:pt x="159" y="92"/>
                    <a:pt x="136" y="224"/>
                  </a:cubicBezTo>
                  <a:lnTo>
                    <a:pt x="25" y="865"/>
                  </a:lnTo>
                  <a:cubicBezTo>
                    <a:pt x="0" y="1008"/>
                    <a:pt x="97" y="1149"/>
                    <a:pt x="240" y="1176"/>
                  </a:cubicBezTo>
                  <a:lnTo>
                    <a:pt x="291" y="1176"/>
                  </a:lnTo>
                  <a:cubicBezTo>
                    <a:pt x="414" y="1176"/>
                    <a:pt x="530" y="1086"/>
                    <a:pt x="550" y="955"/>
                  </a:cubicBezTo>
                  <a:lnTo>
                    <a:pt x="667" y="315"/>
                  </a:lnTo>
                  <a:cubicBezTo>
                    <a:pt x="692" y="172"/>
                    <a:pt x="589" y="29"/>
                    <a:pt x="446" y="4"/>
                  </a:cubicBezTo>
                  <a:cubicBezTo>
                    <a:pt x="430" y="2"/>
                    <a:pt x="414" y="0"/>
                    <a:pt x="3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89;p50">
              <a:extLst>
                <a:ext uri="{FF2B5EF4-FFF2-40B4-BE49-F238E27FC236}">
                  <a16:creationId xmlns:a16="http://schemas.microsoft.com/office/drawing/2014/main" id="{38BBDA6F-2BFE-CC05-35DC-E05C310795CC}"/>
                </a:ext>
              </a:extLst>
            </p:cNvPr>
            <p:cNvSpPr/>
            <p:nvPr/>
          </p:nvSpPr>
          <p:spPr>
            <a:xfrm>
              <a:off x="2534874" y="4035066"/>
              <a:ext cx="26221" cy="21296"/>
            </a:xfrm>
            <a:custGeom>
              <a:avLst/>
              <a:gdLst/>
              <a:ahLst/>
              <a:cxnLst/>
              <a:rect l="l" t="t" r="r" b="b"/>
              <a:pathLst>
                <a:path w="1017" h="826" extrusionOk="0">
                  <a:moveTo>
                    <a:pt x="714" y="0"/>
                  </a:moveTo>
                  <a:cubicBezTo>
                    <a:pt x="661" y="0"/>
                    <a:pt x="606" y="16"/>
                    <a:pt x="558" y="49"/>
                  </a:cubicBezTo>
                  <a:lnTo>
                    <a:pt x="149" y="335"/>
                  </a:lnTo>
                  <a:cubicBezTo>
                    <a:pt x="27" y="425"/>
                    <a:pt x="0" y="587"/>
                    <a:pt x="84" y="709"/>
                  </a:cubicBezTo>
                  <a:cubicBezTo>
                    <a:pt x="137" y="787"/>
                    <a:pt x="221" y="826"/>
                    <a:pt x="305" y="826"/>
                  </a:cubicBezTo>
                  <a:cubicBezTo>
                    <a:pt x="356" y="826"/>
                    <a:pt x="415" y="807"/>
                    <a:pt x="460" y="774"/>
                  </a:cubicBezTo>
                  <a:lnTo>
                    <a:pt x="869" y="490"/>
                  </a:lnTo>
                  <a:cubicBezTo>
                    <a:pt x="991" y="406"/>
                    <a:pt x="1016" y="237"/>
                    <a:pt x="932" y="114"/>
                  </a:cubicBezTo>
                  <a:cubicBezTo>
                    <a:pt x="881" y="39"/>
                    <a:pt x="799" y="0"/>
                    <a:pt x="7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90;p50">
              <a:extLst>
                <a:ext uri="{FF2B5EF4-FFF2-40B4-BE49-F238E27FC236}">
                  <a16:creationId xmlns:a16="http://schemas.microsoft.com/office/drawing/2014/main" id="{234FD1B1-A0CA-6C68-16F2-5290E38C7A63}"/>
                </a:ext>
              </a:extLst>
            </p:cNvPr>
            <p:cNvSpPr/>
            <p:nvPr/>
          </p:nvSpPr>
          <p:spPr>
            <a:xfrm>
              <a:off x="2605489" y="4045585"/>
              <a:ext cx="23204" cy="24313"/>
            </a:xfrm>
            <a:custGeom>
              <a:avLst/>
              <a:gdLst/>
              <a:ahLst/>
              <a:cxnLst/>
              <a:rect l="l" t="t" r="r" b="b"/>
              <a:pathLst>
                <a:path w="900" h="943" extrusionOk="0">
                  <a:moveTo>
                    <a:pt x="311" y="0"/>
                  </a:moveTo>
                  <a:cubicBezTo>
                    <a:pt x="258" y="0"/>
                    <a:pt x="204" y="17"/>
                    <a:pt x="156" y="50"/>
                  </a:cubicBezTo>
                  <a:cubicBezTo>
                    <a:pt x="33" y="133"/>
                    <a:pt x="0" y="301"/>
                    <a:pt x="90" y="426"/>
                  </a:cubicBezTo>
                  <a:lnTo>
                    <a:pt x="375" y="833"/>
                  </a:lnTo>
                  <a:cubicBezTo>
                    <a:pt x="428" y="904"/>
                    <a:pt x="511" y="943"/>
                    <a:pt x="595" y="943"/>
                  </a:cubicBezTo>
                  <a:cubicBezTo>
                    <a:pt x="647" y="943"/>
                    <a:pt x="706" y="930"/>
                    <a:pt x="751" y="898"/>
                  </a:cubicBezTo>
                  <a:cubicBezTo>
                    <a:pt x="873" y="814"/>
                    <a:pt x="900" y="645"/>
                    <a:pt x="816" y="522"/>
                  </a:cubicBezTo>
                  <a:lnTo>
                    <a:pt x="530" y="115"/>
                  </a:lnTo>
                  <a:cubicBezTo>
                    <a:pt x="475" y="39"/>
                    <a:pt x="39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91;p50">
              <a:extLst>
                <a:ext uri="{FF2B5EF4-FFF2-40B4-BE49-F238E27FC236}">
                  <a16:creationId xmlns:a16="http://schemas.microsoft.com/office/drawing/2014/main" id="{EAFFBED0-34F0-DCB0-197A-414365C71CF6}"/>
                </a:ext>
              </a:extLst>
            </p:cNvPr>
            <p:cNvSpPr/>
            <p:nvPr/>
          </p:nvSpPr>
          <p:spPr>
            <a:xfrm>
              <a:off x="2528222" y="3868956"/>
              <a:ext cx="15366" cy="13845"/>
            </a:xfrm>
            <a:custGeom>
              <a:avLst/>
              <a:gdLst/>
              <a:ahLst/>
              <a:cxnLst/>
              <a:rect l="l" t="t" r="r" b="b"/>
              <a:pathLst>
                <a:path w="596" h="537" extrusionOk="0">
                  <a:moveTo>
                    <a:pt x="298" y="0"/>
                  </a:moveTo>
                  <a:cubicBezTo>
                    <a:pt x="229" y="0"/>
                    <a:pt x="161" y="26"/>
                    <a:pt x="109" y="77"/>
                  </a:cubicBezTo>
                  <a:cubicBezTo>
                    <a:pt x="0" y="181"/>
                    <a:pt x="7" y="349"/>
                    <a:pt x="109" y="459"/>
                  </a:cubicBezTo>
                  <a:cubicBezTo>
                    <a:pt x="162" y="511"/>
                    <a:pt x="233" y="537"/>
                    <a:pt x="297" y="537"/>
                  </a:cubicBezTo>
                  <a:cubicBezTo>
                    <a:pt x="369" y="537"/>
                    <a:pt x="440" y="511"/>
                    <a:pt x="491" y="459"/>
                  </a:cubicBezTo>
                  <a:cubicBezTo>
                    <a:pt x="595" y="349"/>
                    <a:pt x="595" y="181"/>
                    <a:pt x="491" y="77"/>
                  </a:cubicBezTo>
                  <a:cubicBezTo>
                    <a:pt x="436" y="26"/>
                    <a:pt x="367" y="0"/>
                    <a:pt x="2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92;p50">
              <a:extLst>
                <a:ext uri="{FF2B5EF4-FFF2-40B4-BE49-F238E27FC236}">
                  <a16:creationId xmlns:a16="http://schemas.microsoft.com/office/drawing/2014/main" id="{461A521B-7322-BA84-79B1-C9C8B6A711CD}"/>
                </a:ext>
              </a:extLst>
            </p:cNvPr>
            <p:cNvSpPr/>
            <p:nvPr/>
          </p:nvSpPr>
          <p:spPr>
            <a:xfrm>
              <a:off x="2547404" y="3979455"/>
              <a:ext cx="15702" cy="14026"/>
            </a:xfrm>
            <a:custGeom>
              <a:avLst/>
              <a:gdLst/>
              <a:ahLst/>
              <a:cxnLst/>
              <a:rect l="l" t="t" r="r" b="b"/>
              <a:pathLst>
                <a:path w="609" h="544" extrusionOk="0">
                  <a:moveTo>
                    <a:pt x="304" y="1"/>
                  </a:moveTo>
                  <a:cubicBezTo>
                    <a:pt x="263" y="1"/>
                    <a:pt x="221" y="10"/>
                    <a:pt x="181" y="31"/>
                  </a:cubicBezTo>
                  <a:cubicBezTo>
                    <a:pt x="52" y="96"/>
                    <a:pt x="1" y="258"/>
                    <a:pt x="64" y="394"/>
                  </a:cubicBezTo>
                  <a:cubicBezTo>
                    <a:pt x="111" y="485"/>
                    <a:pt x="207" y="544"/>
                    <a:pt x="305" y="544"/>
                  </a:cubicBezTo>
                  <a:cubicBezTo>
                    <a:pt x="344" y="544"/>
                    <a:pt x="389" y="530"/>
                    <a:pt x="428" y="511"/>
                  </a:cubicBezTo>
                  <a:cubicBezTo>
                    <a:pt x="557" y="446"/>
                    <a:pt x="608" y="284"/>
                    <a:pt x="544" y="147"/>
                  </a:cubicBezTo>
                  <a:cubicBezTo>
                    <a:pt x="498" y="56"/>
                    <a:pt x="404" y="1"/>
                    <a:pt x="3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933;p49">
            <a:extLst>
              <a:ext uri="{FF2B5EF4-FFF2-40B4-BE49-F238E27FC236}">
                <a16:creationId xmlns:a16="http://schemas.microsoft.com/office/drawing/2014/main" id="{CDCA7351-EE8E-FDDB-F100-939E88801350}"/>
              </a:ext>
            </a:extLst>
          </p:cNvPr>
          <p:cNvGrpSpPr/>
          <p:nvPr/>
        </p:nvGrpSpPr>
        <p:grpSpPr>
          <a:xfrm>
            <a:off x="9056287" y="1688400"/>
            <a:ext cx="680414" cy="623866"/>
            <a:chOff x="1678054" y="2663445"/>
            <a:chExt cx="354535" cy="321482"/>
          </a:xfrm>
          <a:solidFill>
            <a:schemeClr val="bg1">
              <a:lumMod val="95000"/>
            </a:schemeClr>
          </a:solidFill>
        </p:grpSpPr>
        <p:sp>
          <p:nvSpPr>
            <p:cNvPr id="21" name="Google Shape;1934;p49">
              <a:extLst>
                <a:ext uri="{FF2B5EF4-FFF2-40B4-BE49-F238E27FC236}">
                  <a16:creationId xmlns:a16="http://schemas.microsoft.com/office/drawing/2014/main" id="{C53CC255-2E6A-5CEE-D1E2-21A6B425FDE8}"/>
                </a:ext>
              </a:extLst>
            </p:cNvPr>
            <p:cNvSpPr/>
            <p:nvPr/>
          </p:nvSpPr>
          <p:spPr>
            <a:xfrm>
              <a:off x="1678054" y="2663445"/>
              <a:ext cx="354535" cy="321482"/>
            </a:xfrm>
            <a:custGeom>
              <a:avLst/>
              <a:gdLst/>
              <a:ahLst/>
              <a:cxnLst/>
              <a:rect l="l" t="t" r="r" b="b"/>
              <a:pathLst>
                <a:path w="13751" h="12469" extrusionOk="0">
                  <a:moveTo>
                    <a:pt x="7095" y="532"/>
                  </a:moveTo>
                  <a:cubicBezTo>
                    <a:pt x="8376" y="532"/>
                    <a:pt x="9580" y="979"/>
                    <a:pt x="10533" y="1748"/>
                  </a:cubicBezTo>
                  <a:cubicBezTo>
                    <a:pt x="10218" y="1683"/>
                    <a:pt x="9899" y="1651"/>
                    <a:pt x="9579" y="1651"/>
                  </a:cubicBezTo>
                  <a:cubicBezTo>
                    <a:pt x="8853" y="1651"/>
                    <a:pt x="8125" y="1819"/>
                    <a:pt x="7450" y="2157"/>
                  </a:cubicBezTo>
                  <a:cubicBezTo>
                    <a:pt x="7217" y="2274"/>
                    <a:pt x="6998" y="2409"/>
                    <a:pt x="6790" y="2552"/>
                  </a:cubicBezTo>
                  <a:cubicBezTo>
                    <a:pt x="6487" y="1678"/>
                    <a:pt x="5827" y="1135"/>
                    <a:pt x="4919" y="986"/>
                  </a:cubicBezTo>
                  <a:cubicBezTo>
                    <a:pt x="5594" y="693"/>
                    <a:pt x="6332" y="532"/>
                    <a:pt x="7095" y="532"/>
                  </a:cubicBezTo>
                  <a:close/>
                  <a:moveTo>
                    <a:pt x="4396" y="1483"/>
                  </a:moveTo>
                  <a:cubicBezTo>
                    <a:pt x="5421" y="1483"/>
                    <a:pt x="6098" y="1982"/>
                    <a:pt x="6338" y="2921"/>
                  </a:cubicBezTo>
                  <a:cubicBezTo>
                    <a:pt x="5794" y="3412"/>
                    <a:pt x="5379" y="4028"/>
                    <a:pt x="5114" y="4720"/>
                  </a:cubicBezTo>
                  <a:cubicBezTo>
                    <a:pt x="4874" y="4293"/>
                    <a:pt x="4486" y="3950"/>
                    <a:pt x="3987" y="3737"/>
                  </a:cubicBezTo>
                  <a:cubicBezTo>
                    <a:pt x="3611" y="3572"/>
                    <a:pt x="3193" y="3490"/>
                    <a:pt x="2773" y="3490"/>
                  </a:cubicBezTo>
                  <a:cubicBezTo>
                    <a:pt x="2579" y="3490"/>
                    <a:pt x="2385" y="3508"/>
                    <a:pt x="2194" y="3543"/>
                  </a:cubicBezTo>
                  <a:cubicBezTo>
                    <a:pt x="2615" y="2713"/>
                    <a:pt x="3237" y="2020"/>
                    <a:pt x="3975" y="1509"/>
                  </a:cubicBezTo>
                  <a:cubicBezTo>
                    <a:pt x="4121" y="1492"/>
                    <a:pt x="4262" y="1483"/>
                    <a:pt x="4396" y="1483"/>
                  </a:cubicBezTo>
                  <a:close/>
                  <a:moveTo>
                    <a:pt x="9590" y="2191"/>
                  </a:moveTo>
                  <a:cubicBezTo>
                    <a:pt x="10199" y="2191"/>
                    <a:pt x="10806" y="2324"/>
                    <a:pt x="11373" y="2590"/>
                  </a:cubicBezTo>
                  <a:cubicBezTo>
                    <a:pt x="11639" y="2914"/>
                    <a:pt x="11866" y="3277"/>
                    <a:pt x="12048" y="3659"/>
                  </a:cubicBezTo>
                  <a:cubicBezTo>
                    <a:pt x="11878" y="3621"/>
                    <a:pt x="11710" y="3600"/>
                    <a:pt x="11536" y="3600"/>
                  </a:cubicBezTo>
                  <a:cubicBezTo>
                    <a:pt x="10946" y="3600"/>
                    <a:pt x="10390" y="3833"/>
                    <a:pt x="9975" y="4254"/>
                  </a:cubicBezTo>
                  <a:cubicBezTo>
                    <a:pt x="9619" y="4610"/>
                    <a:pt x="9400" y="5070"/>
                    <a:pt x="9347" y="5569"/>
                  </a:cubicBezTo>
                  <a:cubicBezTo>
                    <a:pt x="8965" y="5626"/>
                    <a:pt x="8609" y="5808"/>
                    <a:pt x="8337" y="6099"/>
                  </a:cubicBezTo>
                  <a:cubicBezTo>
                    <a:pt x="8080" y="6378"/>
                    <a:pt x="7924" y="6740"/>
                    <a:pt x="7892" y="7116"/>
                  </a:cubicBezTo>
                  <a:cubicBezTo>
                    <a:pt x="6810" y="7180"/>
                    <a:pt x="6440" y="7815"/>
                    <a:pt x="6162" y="8468"/>
                  </a:cubicBezTo>
                  <a:cubicBezTo>
                    <a:pt x="6117" y="8578"/>
                    <a:pt x="6072" y="8688"/>
                    <a:pt x="6033" y="8805"/>
                  </a:cubicBezTo>
                  <a:cubicBezTo>
                    <a:pt x="5600" y="7995"/>
                    <a:pt x="5633" y="7717"/>
                    <a:pt x="5671" y="7362"/>
                  </a:cubicBezTo>
                  <a:cubicBezTo>
                    <a:pt x="5716" y="6992"/>
                    <a:pt x="5768" y="6540"/>
                    <a:pt x="5438" y="5530"/>
                  </a:cubicBezTo>
                  <a:cubicBezTo>
                    <a:pt x="5710" y="4267"/>
                    <a:pt x="6526" y="3218"/>
                    <a:pt x="7691" y="2642"/>
                  </a:cubicBezTo>
                  <a:cubicBezTo>
                    <a:pt x="8295" y="2341"/>
                    <a:pt x="8943" y="2191"/>
                    <a:pt x="9590" y="2191"/>
                  </a:cubicBezTo>
                  <a:close/>
                  <a:moveTo>
                    <a:pt x="2766" y="4028"/>
                  </a:moveTo>
                  <a:cubicBezTo>
                    <a:pt x="3114" y="4028"/>
                    <a:pt x="3463" y="4095"/>
                    <a:pt x="3774" y="4228"/>
                  </a:cubicBezTo>
                  <a:cubicBezTo>
                    <a:pt x="4098" y="4371"/>
                    <a:pt x="4531" y="4649"/>
                    <a:pt x="4739" y="5174"/>
                  </a:cubicBezTo>
                  <a:cubicBezTo>
                    <a:pt x="4803" y="5336"/>
                    <a:pt x="4856" y="5485"/>
                    <a:pt x="4901" y="5620"/>
                  </a:cubicBezTo>
                  <a:lnTo>
                    <a:pt x="4901" y="5626"/>
                  </a:lnTo>
                  <a:cubicBezTo>
                    <a:pt x="5224" y="6572"/>
                    <a:pt x="5179" y="6953"/>
                    <a:pt x="5140" y="7303"/>
                  </a:cubicBezTo>
                  <a:cubicBezTo>
                    <a:pt x="5069" y="7860"/>
                    <a:pt x="5069" y="8267"/>
                    <a:pt x="5839" y="9555"/>
                  </a:cubicBezTo>
                  <a:cubicBezTo>
                    <a:pt x="5749" y="10152"/>
                    <a:pt x="5639" y="11000"/>
                    <a:pt x="6293" y="11918"/>
                  </a:cubicBezTo>
                  <a:cubicBezTo>
                    <a:pt x="5950" y="11912"/>
                    <a:pt x="5606" y="11873"/>
                    <a:pt x="5263" y="11808"/>
                  </a:cubicBezTo>
                  <a:cubicBezTo>
                    <a:pt x="4635" y="11685"/>
                    <a:pt x="4059" y="11473"/>
                    <a:pt x="3535" y="11180"/>
                  </a:cubicBezTo>
                  <a:cubicBezTo>
                    <a:pt x="3315" y="10365"/>
                    <a:pt x="3159" y="9627"/>
                    <a:pt x="3139" y="8948"/>
                  </a:cubicBezTo>
                  <a:lnTo>
                    <a:pt x="3139" y="8948"/>
                  </a:lnTo>
                  <a:cubicBezTo>
                    <a:pt x="3294" y="8999"/>
                    <a:pt x="3450" y="9026"/>
                    <a:pt x="3613" y="9026"/>
                  </a:cubicBezTo>
                  <a:cubicBezTo>
                    <a:pt x="3858" y="9026"/>
                    <a:pt x="4110" y="8967"/>
                    <a:pt x="4390" y="8850"/>
                  </a:cubicBezTo>
                  <a:cubicBezTo>
                    <a:pt x="4531" y="8793"/>
                    <a:pt x="4596" y="8637"/>
                    <a:pt x="4537" y="8494"/>
                  </a:cubicBezTo>
                  <a:cubicBezTo>
                    <a:pt x="4494" y="8392"/>
                    <a:pt x="4395" y="8330"/>
                    <a:pt x="4288" y="8330"/>
                  </a:cubicBezTo>
                  <a:cubicBezTo>
                    <a:pt x="4253" y="8330"/>
                    <a:pt x="4217" y="8337"/>
                    <a:pt x="4182" y="8351"/>
                  </a:cubicBezTo>
                  <a:cubicBezTo>
                    <a:pt x="3965" y="8442"/>
                    <a:pt x="3785" y="8486"/>
                    <a:pt x="3614" y="8486"/>
                  </a:cubicBezTo>
                  <a:cubicBezTo>
                    <a:pt x="3478" y="8486"/>
                    <a:pt x="3348" y="8458"/>
                    <a:pt x="3211" y="8404"/>
                  </a:cubicBezTo>
                  <a:cubicBezTo>
                    <a:pt x="3192" y="8398"/>
                    <a:pt x="3172" y="8390"/>
                    <a:pt x="3153" y="8390"/>
                  </a:cubicBezTo>
                  <a:cubicBezTo>
                    <a:pt x="3192" y="7963"/>
                    <a:pt x="3294" y="7568"/>
                    <a:pt x="3482" y="7206"/>
                  </a:cubicBezTo>
                  <a:cubicBezTo>
                    <a:pt x="3489" y="7194"/>
                    <a:pt x="3496" y="7186"/>
                    <a:pt x="3496" y="7174"/>
                  </a:cubicBezTo>
                  <a:cubicBezTo>
                    <a:pt x="3632" y="6922"/>
                    <a:pt x="3799" y="6681"/>
                    <a:pt x="4020" y="6456"/>
                  </a:cubicBezTo>
                  <a:cubicBezTo>
                    <a:pt x="4124" y="6352"/>
                    <a:pt x="4124" y="6176"/>
                    <a:pt x="4014" y="6074"/>
                  </a:cubicBezTo>
                  <a:cubicBezTo>
                    <a:pt x="3960" y="6023"/>
                    <a:pt x="3893" y="5999"/>
                    <a:pt x="3826" y="5999"/>
                  </a:cubicBezTo>
                  <a:cubicBezTo>
                    <a:pt x="3756" y="5999"/>
                    <a:pt x="3685" y="6026"/>
                    <a:pt x="3632" y="6080"/>
                  </a:cubicBezTo>
                  <a:cubicBezTo>
                    <a:pt x="3444" y="6274"/>
                    <a:pt x="3282" y="6481"/>
                    <a:pt x="3147" y="6701"/>
                  </a:cubicBezTo>
                  <a:cubicBezTo>
                    <a:pt x="2828" y="6462"/>
                    <a:pt x="2421" y="5943"/>
                    <a:pt x="2227" y="5219"/>
                  </a:cubicBezTo>
                  <a:cubicBezTo>
                    <a:pt x="2200" y="5099"/>
                    <a:pt x="2090" y="5016"/>
                    <a:pt x="1971" y="5016"/>
                  </a:cubicBezTo>
                  <a:cubicBezTo>
                    <a:pt x="1949" y="5016"/>
                    <a:pt x="1926" y="5019"/>
                    <a:pt x="1904" y="5025"/>
                  </a:cubicBezTo>
                  <a:cubicBezTo>
                    <a:pt x="1755" y="5064"/>
                    <a:pt x="1671" y="5213"/>
                    <a:pt x="1710" y="5354"/>
                  </a:cubicBezTo>
                  <a:cubicBezTo>
                    <a:pt x="1935" y="6215"/>
                    <a:pt x="2434" y="6875"/>
                    <a:pt x="2900" y="7180"/>
                  </a:cubicBezTo>
                  <a:cubicBezTo>
                    <a:pt x="2720" y="7613"/>
                    <a:pt x="2615" y="8087"/>
                    <a:pt x="2603" y="8611"/>
                  </a:cubicBezTo>
                  <a:cubicBezTo>
                    <a:pt x="2577" y="9322"/>
                    <a:pt x="2699" y="10054"/>
                    <a:pt x="2861" y="10728"/>
                  </a:cubicBezTo>
                  <a:cubicBezTo>
                    <a:pt x="2370" y="10340"/>
                    <a:pt x="1949" y="9860"/>
                    <a:pt x="1618" y="9310"/>
                  </a:cubicBezTo>
                  <a:cubicBezTo>
                    <a:pt x="1430" y="8895"/>
                    <a:pt x="1438" y="8617"/>
                    <a:pt x="1450" y="8320"/>
                  </a:cubicBezTo>
                  <a:cubicBezTo>
                    <a:pt x="1469" y="7924"/>
                    <a:pt x="1483" y="7484"/>
                    <a:pt x="1023" y="6857"/>
                  </a:cubicBezTo>
                  <a:cubicBezTo>
                    <a:pt x="661" y="6364"/>
                    <a:pt x="537" y="5853"/>
                    <a:pt x="673" y="5375"/>
                  </a:cubicBezTo>
                  <a:cubicBezTo>
                    <a:pt x="816" y="4870"/>
                    <a:pt x="1244" y="4436"/>
                    <a:pt x="1818" y="4203"/>
                  </a:cubicBezTo>
                  <a:cubicBezTo>
                    <a:pt x="2113" y="4087"/>
                    <a:pt x="2439" y="4028"/>
                    <a:pt x="2766" y="4028"/>
                  </a:cubicBezTo>
                  <a:close/>
                  <a:moveTo>
                    <a:pt x="7095" y="1"/>
                  </a:moveTo>
                  <a:cubicBezTo>
                    <a:pt x="5878" y="1"/>
                    <a:pt x="4707" y="364"/>
                    <a:pt x="3703" y="1043"/>
                  </a:cubicBezTo>
                  <a:cubicBezTo>
                    <a:pt x="3683" y="1057"/>
                    <a:pt x="3664" y="1069"/>
                    <a:pt x="3638" y="1088"/>
                  </a:cubicBezTo>
                  <a:cubicBezTo>
                    <a:pt x="2681" y="1756"/>
                    <a:pt x="1943" y="2681"/>
                    <a:pt x="1508" y="3762"/>
                  </a:cubicBezTo>
                  <a:cubicBezTo>
                    <a:pt x="835" y="4060"/>
                    <a:pt x="336" y="4604"/>
                    <a:pt x="156" y="5232"/>
                  </a:cubicBezTo>
                  <a:cubicBezTo>
                    <a:pt x="32" y="5685"/>
                    <a:pt x="1" y="6384"/>
                    <a:pt x="590" y="7180"/>
                  </a:cubicBezTo>
                  <a:cubicBezTo>
                    <a:pt x="939" y="7660"/>
                    <a:pt x="925" y="7944"/>
                    <a:pt x="913" y="8306"/>
                  </a:cubicBezTo>
                  <a:cubicBezTo>
                    <a:pt x="900" y="8637"/>
                    <a:pt x="886" y="9019"/>
                    <a:pt x="1140" y="9555"/>
                  </a:cubicBezTo>
                  <a:cubicBezTo>
                    <a:pt x="1540" y="10410"/>
                    <a:pt x="2395" y="11148"/>
                    <a:pt x="3198" y="11614"/>
                  </a:cubicBezTo>
                  <a:cubicBezTo>
                    <a:pt x="4196" y="12196"/>
                    <a:pt x="5361" y="12468"/>
                    <a:pt x="6512" y="12468"/>
                  </a:cubicBezTo>
                  <a:cubicBezTo>
                    <a:pt x="8157" y="12468"/>
                    <a:pt x="9807" y="11918"/>
                    <a:pt x="11122" y="10902"/>
                  </a:cubicBezTo>
                  <a:cubicBezTo>
                    <a:pt x="11238" y="10812"/>
                    <a:pt x="11257" y="10643"/>
                    <a:pt x="11167" y="10526"/>
                  </a:cubicBezTo>
                  <a:cubicBezTo>
                    <a:pt x="11114" y="10455"/>
                    <a:pt x="11035" y="10419"/>
                    <a:pt x="10955" y="10419"/>
                  </a:cubicBezTo>
                  <a:cubicBezTo>
                    <a:pt x="10897" y="10419"/>
                    <a:pt x="10839" y="10437"/>
                    <a:pt x="10791" y="10475"/>
                  </a:cubicBezTo>
                  <a:cubicBezTo>
                    <a:pt x="10357" y="10812"/>
                    <a:pt x="9891" y="11090"/>
                    <a:pt x="9400" y="11311"/>
                  </a:cubicBezTo>
                  <a:cubicBezTo>
                    <a:pt x="9736" y="10818"/>
                    <a:pt x="10053" y="10275"/>
                    <a:pt x="10255" y="9704"/>
                  </a:cubicBezTo>
                  <a:cubicBezTo>
                    <a:pt x="10410" y="9291"/>
                    <a:pt x="10488" y="8883"/>
                    <a:pt x="10494" y="8488"/>
                  </a:cubicBezTo>
                  <a:cubicBezTo>
                    <a:pt x="11432" y="8196"/>
                    <a:pt x="11814" y="7556"/>
                    <a:pt x="12183" y="6934"/>
                  </a:cubicBezTo>
                  <a:cubicBezTo>
                    <a:pt x="12242" y="6836"/>
                    <a:pt x="12299" y="6734"/>
                    <a:pt x="12358" y="6642"/>
                  </a:cubicBezTo>
                  <a:cubicBezTo>
                    <a:pt x="12436" y="6513"/>
                    <a:pt x="12397" y="6346"/>
                    <a:pt x="12274" y="6268"/>
                  </a:cubicBezTo>
                  <a:cubicBezTo>
                    <a:pt x="12229" y="6241"/>
                    <a:pt x="12180" y="6228"/>
                    <a:pt x="12132" y="6228"/>
                  </a:cubicBezTo>
                  <a:cubicBezTo>
                    <a:pt x="12041" y="6228"/>
                    <a:pt x="11953" y="6274"/>
                    <a:pt x="11898" y="6358"/>
                  </a:cubicBezTo>
                  <a:cubicBezTo>
                    <a:pt x="11839" y="6456"/>
                    <a:pt x="11776" y="6558"/>
                    <a:pt x="11717" y="6656"/>
                  </a:cubicBezTo>
                  <a:cubicBezTo>
                    <a:pt x="11704" y="6689"/>
                    <a:pt x="11684" y="6714"/>
                    <a:pt x="11665" y="6746"/>
                  </a:cubicBezTo>
                  <a:cubicBezTo>
                    <a:pt x="11420" y="6546"/>
                    <a:pt x="11264" y="6274"/>
                    <a:pt x="11140" y="5847"/>
                  </a:cubicBezTo>
                  <a:cubicBezTo>
                    <a:pt x="11140" y="5827"/>
                    <a:pt x="11122" y="5808"/>
                    <a:pt x="11101" y="5802"/>
                  </a:cubicBezTo>
                  <a:cubicBezTo>
                    <a:pt x="11036" y="5767"/>
                    <a:pt x="10975" y="5752"/>
                    <a:pt x="10919" y="5752"/>
                  </a:cubicBezTo>
                  <a:cubicBezTo>
                    <a:pt x="10726" y="5752"/>
                    <a:pt x="10605" y="5933"/>
                    <a:pt x="10655" y="6099"/>
                  </a:cubicBezTo>
                  <a:cubicBezTo>
                    <a:pt x="10817" y="6603"/>
                    <a:pt x="11038" y="6947"/>
                    <a:pt x="11373" y="7200"/>
                  </a:cubicBezTo>
                  <a:cubicBezTo>
                    <a:pt x="11154" y="7511"/>
                    <a:pt x="10882" y="7769"/>
                    <a:pt x="10461" y="7932"/>
                  </a:cubicBezTo>
                  <a:cubicBezTo>
                    <a:pt x="10422" y="7652"/>
                    <a:pt x="10345" y="7380"/>
                    <a:pt x="10234" y="7108"/>
                  </a:cubicBezTo>
                  <a:cubicBezTo>
                    <a:pt x="10191" y="7007"/>
                    <a:pt x="10093" y="6945"/>
                    <a:pt x="9990" y="6945"/>
                  </a:cubicBezTo>
                  <a:cubicBezTo>
                    <a:pt x="9955" y="6945"/>
                    <a:pt x="9919" y="6952"/>
                    <a:pt x="9885" y="6967"/>
                  </a:cubicBezTo>
                  <a:cubicBezTo>
                    <a:pt x="9750" y="7018"/>
                    <a:pt x="9678" y="7180"/>
                    <a:pt x="9736" y="7317"/>
                  </a:cubicBezTo>
                  <a:cubicBezTo>
                    <a:pt x="9872" y="7640"/>
                    <a:pt x="9944" y="7963"/>
                    <a:pt x="9956" y="8288"/>
                  </a:cubicBezTo>
                  <a:lnTo>
                    <a:pt x="9956" y="8294"/>
                  </a:lnTo>
                  <a:cubicBezTo>
                    <a:pt x="9963" y="8449"/>
                    <a:pt x="9956" y="8605"/>
                    <a:pt x="9936" y="8760"/>
                  </a:cubicBezTo>
                  <a:cubicBezTo>
                    <a:pt x="9206" y="8786"/>
                    <a:pt x="8538" y="9089"/>
                    <a:pt x="7755" y="9737"/>
                  </a:cubicBezTo>
                  <a:cubicBezTo>
                    <a:pt x="7638" y="9835"/>
                    <a:pt x="7626" y="10003"/>
                    <a:pt x="7716" y="10119"/>
                  </a:cubicBezTo>
                  <a:cubicBezTo>
                    <a:pt x="7769" y="10185"/>
                    <a:pt x="7847" y="10216"/>
                    <a:pt x="7924" y="10216"/>
                  </a:cubicBezTo>
                  <a:cubicBezTo>
                    <a:pt x="7988" y="10216"/>
                    <a:pt x="8047" y="10197"/>
                    <a:pt x="8098" y="10152"/>
                  </a:cubicBezTo>
                  <a:cubicBezTo>
                    <a:pt x="8740" y="9621"/>
                    <a:pt x="9263" y="9361"/>
                    <a:pt x="9820" y="9310"/>
                  </a:cubicBezTo>
                  <a:lnTo>
                    <a:pt x="9820" y="9310"/>
                  </a:lnTo>
                  <a:cubicBezTo>
                    <a:pt x="9601" y="10060"/>
                    <a:pt x="9114" y="10825"/>
                    <a:pt x="8487" y="11647"/>
                  </a:cubicBezTo>
                  <a:cubicBezTo>
                    <a:pt x="7994" y="11789"/>
                    <a:pt x="7489" y="11880"/>
                    <a:pt x="6978" y="11918"/>
                  </a:cubicBezTo>
                  <a:cubicBezTo>
                    <a:pt x="6156" y="11025"/>
                    <a:pt x="6279" y="10236"/>
                    <a:pt x="6377" y="9594"/>
                  </a:cubicBezTo>
                  <a:lnTo>
                    <a:pt x="6383" y="9555"/>
                  </a:lnTo>
                  <a:cubicBezTo>
                    <a:pt x="6448" y="9252"/>
                    <a:pt x="6545" y="8954"/>
                    <a:pt x="6655" y="8688"/>
                  </a:cubicBezTo>
                  <a:cubicBezTo>
                    <a:pt x="6919" y="8085"/>
                    <a:pt x="7171" y="7659"/>
                    <a:pt x="8068" y="7659"/>
                  </a:cubicBezTo>
                  <a:cubicBezTo>
                    <a:pt x="8094" y="7659"/>
                    <a:pt x="8122" y="7659"/>
                    <a:pt x="8149" y="7660"/>
                  </a:cubicBezTo>
                  <a:cubicBezTo>
                    <a:pt x="8280" y="7660"/>
                    <a:pt x="8396" y="7574"/>
                    <a:pt x="8429" y="7419"/>
                  </a:cubicBezTo>
                  <a:lnTo>
                    <a:pt x="8429" y="7400"/>
                  </a:lnTo>
                  <a:cubicBezTo>
                    <a:pt x="8390" y="7057"/>
                    <a:pt x="8499" y="6728"/>
                    <a:pt x="8732" y="6475"/>
                  </a:cubicBezTo>
                  <a:cubicBezTo>
                    <a:pt x="8960" y="6228"/>
                    <a:pt x="9270" y="6092"/>
                    <a:pt x="9603" y="6092"/>
                  </a:cubicBezTo>
                  <a:cubicBezTo>
                    <a:pt x="9611" y="6092"/>
                    <a:pt x="9618" y="6092"/>
                    <a:pt x="9625" y="6092"/>
                  </a:cubicBezTo>
                  <a:lnTo>
                    <a:pt x="9639" y="6092"/>
                  </a:lnTo>
                  <a:cubicBezTo>
                    <a:pt x="9789" y="6067"/>
                    <a:pt x="9872" y="5951"/>
                    <a:pt x="9872" y="5820"/>
                  </a:cubicBezTo>
                  <a:cubicBezTo>
                    <a:pt x="9872" y="5375"/>
                    <a:pt x="10046" y="4960"/>
                    <a:pt x="10357" y="4643"/>
                  </a:cubicBezTo>
                  <a:cubicBezTo>
                    <a:pt x="10668" y="4326"/>
                    <a:pt x="11089" y="4150"/>
                    <a:pt x="11536" y="4144"/>
                  </a:cubicBezTo>
                  <a:lnTo>
                    <a:pt x="11543" y="4144"/>
                  </a:lnTo>
                  <a:cubicBezTo>
                    <a:pt x="11847" y="4144"/>
                    <a:pt x="12138" y="4228"/>
                    <a:pt x="12391" y="4377"/>
                  </a:cubicBezTo>
                  <a:cubicBezTo>
                    <a:pt x="12397" y="4377"/>
                    <a:pt x="12397" y="4383"/>
                    <a:pt x="12403" y="4383"/>
                  </a:cubicBezTo>
                  <a:cubicBezTo>
                    <a:pt x="12520" y="4455"/>
                    <a:pt x="12624" y="4532"/>
                    <a:pt x="12720" y="4630"/>
                  </a:cubicBezTo>
                  <a:cubicBezTo>
                    <a:pt x="13031" y="4941"/>
                    <a:pt x="13207" y="5354"/>
                    <a:pt x="13213" y="5802"/>
                  </a:cubicBezTo>
                  <a:cubicBezTo>
                    <a:pt x="13147" y="6896"/>
                    <a:pt x="12843" y="7899"/>
                    <a:pt x="12305" y="8779"/>
                  </a:cubicBezTo>
                  <a:cubicBezTo>
                    <a:pt x="12228" y="8903"/>
                    <a:pt x="12274" y="9071"/>
                    <a:pt x="12397" y="9148"/>
                  </a:cubicBezTo>
                  <a:cubicBezTo>
                    <a:pt x="12441" y="9174"/>
                    <a:pt x="12488" y="9187"/>
                    <a:pt x="12536" y="9187"/>
                  </a:cubicBezTo>
                  <a:cubicBezTo>
                    <a:pt x="12629" y="9187"/>
                    <a:pt x="12720" y="9140"/>
                    <a:pt x="12771" y="9058"/>
                  </a:cubicBezTo>
                  <a:cubicBezTo>
                    <a:pt x="13348" y="8100"/>
                    <a:pt x="13679" y="7006"/>
                    <a:pt x="13750" y="5814"/>
                  </a:cubicBezTo>
                  <a:cubicBezTo>
                    <a:pt x="13750" y="5219"/>
                    <a:pt x="13517" y="4661"/>
                    <a:pt x="13096" y="4248"/>
                  </a:cubicBezTo>
                  <a:cubicBezTo>
                    <a:pt x="12992" y="4144"/>
                    <a:pt x="12876" y="4054"/>
                    <a:pt x="12759" y="3970"/>
                  </a:cubicBezTo>
                  <a:cubicBezTo>
                    <a:pt x="11892" y="1593"/>
                    <a:pt x="9633" y="1"/>
                    <a:pt x="70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35;p49">
              <a:extLst>
                <a:ext uri="{FF2B5EF4-FFF2-40B4-BE49-F238E27FC236}">
                  <a16:creationId xmlns:a16="http://schemas.microsoft.com/office/drawing/2014/main" id="{5143BDE8-F1F5-7BCA-5124-630493CC3A1E}"/>
                </a:ext>
              </a:extLst>
            </p:cNvPr>
            <p:cNvSpPr/>
            <p:nvPr/>
          </p:nvSpPr>
          <p:spPr>
            <a:xfrm>
              <a:off x="1975778" y="2910456"/>
              <a:ext cx="15212" cy="13897"/>
            </a:xfrm>
            <a:custGeom>
              <a:avLst/>
              <a:gdLst/>
              <a:ahLst/>
              <a:cxnLst/>
              <a:rect l="l" t="t" r="r" b="b"/>
              <a:pathLst>
                <a:path w="590" h="539" extrusionOk="0">
                  <a:moveTo>
                    <a:pt x="295" y="0"/>
                  </a:moveTo>
                  <a:cubicBezTo>
                    <a:pt x="226" y="0"/>
                    <a:pt x="156" y="26"/>
                    <a:pt x="105" y="78"/>
                  </a:cubicBezTo>
                  <a:cubicBezTo>
                    <a:pt x="1" y="189"/>
                    <a:pt x="1" y="357"/>
                    <a:pt x="105" y="461"/>
                  </a:cubicBezTo>
                  <a:cubicBezTo>
                    <a:pt x="156" y="512"/>
                    <a:pt x="228" y="538"/>
                    <a:pt x="291" y="538"/>
                  </a:cubicBezTo>
                  <a:cubicBezTo>
                    <a:pt x="363" y="538"/>
                    <a:pt x="434" y="512"/>
                    <a:pt x="486" y="461"/>
                  </a:cubicBezTo>
                  <a:cubicBezTo>
                    <a:pt x="590" y="357"/>
                    <a:pt x="590" y="189"/>
                    <a:pt x="486" y="78"/>
                  </a:cubicBezTo>
                  <a:cubicBezTo>
                    <a:pt x="434" y="26"/>
                    <a:pt x="365" y="0"/>
                    <a:pt x="2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1971;p50">
            <a:extLst>
              <a:ext uri="{FF2B5EF4-FFF2-40B4-BE49-F238E27FC236}">
                <a16:creationId xmlns:a16="http://schemas.microsoft.com/office/drawing/2014/main" id="{7769AB2C-65AB-8C04-5EF8-223EA0FFA567}"/>
              </a:ext>
            </a:extLst>
          </p:cNvPr>
          <p:cNvGrpSpPr/>
          <p:nvPr/>
        </p:nvGrpSpPr>
        <p:grpSpPr>
          <a:xfrm>
            <a:off x="9229562" y="2569579"/>
            <a:ext cx="604328" cy="584245"/>
            <a:chOff x="7118475" y="3814893"/>
            <a:chExt cx="359846" cy="352473"/>
          </a:xfrm>
          <a:solidFill>
            <a:schemeClr val="bg1">
              <a:lumMod val="95000"/>
            </a:schemeClr>
          </a:solidFill>
        </p:grpSpPr>
        <p:sp>
          <p:nvSpPr>
            <p:cNvPr id="24" name="Google Shape;1972;p50">
              <a:extLst>
                <a:ext uri="{FF2B5EF4-FFF2-40B4-BE49-F238E27FC236}">
                  <a16:creationId xmlns:a16="http://schemas.microsoft.com/office/drawing/2014/main" id="{D4E6D83D-D09A-627D-7F8E-432B3BDD3BA1}"/>
                </a:ext>
              </a:extLst>
            </p:cNvPr>
            <p:cNvSpPr/>
            <p:nvPr/>
          </p:nvSpPr>
          <p:spPr>
            <a:xfrm>
              <a:off x="7429708" y="3859907"/>
              <a:ext cx="26" cy="2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73;p50">
              <a:extLst>
                <a:ext uri="{FF2B5EF4-FFF2-40B4-BE49-F238E27FC236}">
                  <a16:creationId xmlns:a16="http://schemas.microsoft.com/office/drawing/2014/main" id="{3CF9CD54-FBDC-A2E4-BDC3-6B75737773F6}"/>
                </a:ext>
              </a:extLst>
            </p:cNvPr>
            <p:cNvSpPr/>
            <p:nvPr/>
          </p:nvSpPr>
          <p:spPr>
            <a:xfrm>
              <a:off x="7118475" y="3814893"/>
              <a:ext cx="359846" cy="352473"/>
            </a:xfrm>
            <a:custGeom>
              <a:avLst/>
              <a:gdLst/>
              <a:ahLst/>
              <a:cxnLst/>
              <a:rect l="l" t="t" r="r" b="b"/>
              <a:pathLst>
                <a:path w="13957" h="13671" extrusionOk="0">
                  <a:moveTo>
                    <a:pt x="8538" y="537"/>
                  </a:moveTo>
                  <a:cubicBezTo>
                    <a:pt x="8764" y="537"/>
                    <a:pt x="9011" y="575"/>
                    <a:pt x="9276" y="641"/>
                  </a:cubicBezTo>
                  <a:cubicBezTo>
                    <a:pt x="10091" y="860"/>
                    <a:pt x="10954" y="1385"/>
                    <a:pt x="11698" y="2129"/>
                  </a:cubicBezTo>
                  <a:cubicBezTo>
                    <a:pt x="12436" y="2867"/>
                    <a:pt x="12965" y="3728"/>
                    <a:pt x="13180" y="4550"/>
                  </a:cubicBezTo>
                  <a:cubicBezTo>
                    <a:pt x="13387" y="5320"/>
                    <a:pt x="13290" y="5956"/>
                    <a:pt x="12908" y="6330"/>
                  </a:cubicBezTo>
                  <a:cubicBezTo>
                    <a:pt x="12657" y="6581"/>
                    <a:pt x="12301" y="6709"/>
                    <a:pt x="11869" y="6709"/>
                  </a:cubicBezTo>
                  <a:cubicBezTo>
                    <a:pt x="11641" y="6709"/>
                    <a:pt x="11393" y="6674"/>
                    <a:pt x="11128" y="6602"/>
                  </a:cubicBezTo>
                  <a:cubicBezTo>
                    <a:pt x="10306" y="6389"/>
                    <a:pt x="9445" y="5858"/>
                    <a:pt x="8707" y="5120"/>
                  </a:cubicBezTo>
                  <a:cubicBezTo>
                    <a:pt x="7963" y="4376"/>
                    <a:pt x="7438" y="3521"/>
                    <a:pt x="7217" y="2699"/>
                  </a:cubicBezTo>
                  <a:cubicBezTo>
                    <a:pt x="7017" y="1929"/>
                    <a:pt x="7115" y="1295"/>
                    <a:pt x="7489" y="913"/>
                  </a:cubicBezTo>
                  <a:cubicBezTo>
                    <a:pt x="7742" y="665"/>
                    <a:pt x="8098" y="537"/>
                    <a:pt x="8538" y="537"/>
                  </a:cubicBezTo>
                  <a:close/>
                  <a:moveTo>
                    <a:pt x="3787" y="8836"/>
                  </a:moveTo>
                  <a:cubicBezTo>
                    <a:pt x="3832" y="8914"/>
                    <a:pt x="3871" y="8991"/>
                    <a:pt x="3923" y="9063"/>
                  </a:cubicBezTo>
                  <a:cubicBezTo>
                    <a:pt x="4181" y="9470"/>
                    <a:pt x="4563" y="9819"/>
                    <a:pt x="4991" y="10034"/>
                  </a:cubicBezTo>
                  <a:lnTo>
                    <a:pt x="4163" y="11185"/>
                  </a:lnTo>
                  <a:cubicBezTo>
                    <a:pt x="4097" y="11277"/>
                    <a:pt x="4097" y="11399"/>
                    <a:pt x="4163" y="11496"/>
                  </a:cubicBezTo>
                  <a:cubicBezTo>
                    <a:pt x="4453" y="11911"/>
                    <a:pt x="4402" y="12467"/>
                    <a:pt x="4046" y="12830"/>
                  </a:cubicBezTo>
                  <a:cubicBezTo>
                    <a:pt x="3852" y="13025"/>
                    <a:pt x="3586" y="13133"/>
                    <a:pt x="3308" y="13133"/>
                  </a:cubicBezTo>
                  <a:cubicBezTo>
                    <a:pt x="3030" y="13133"/>
                    <a:pt x="2771" y="13025"/>
                    <a:pt x="2570" y="12830"/>
                  </a:cubicBezTo>
                  <a:cubicBezTo>
                    <a:pt x="2317" y="12571"/>
                    <a:pt x="2207" y="12209"/>
                    <a:pt x="2292" y="11852"/>
                  </a:cubicBezTo>
                  <a:cubicBezTo>
                    <a:pt x="2311" y="11761"/>
                    <a:pt x="2284" y="11671"/>
                    <a:pt x="2221" y="11600"/>
                  </a:cubicBezTo>
                  <a:cubicBezTo>
                    <a:pt x="2168" y="11555"/>
                    <a:pt x="2098" y="11522"/>
                    <a:pt x="2033" y="11522"/>
                  </a:cubicBezTo>
                  <a:cubicBezTo>
                    <a:pt x="2006" y="11522"/>
                    <a:pt x="1988" y="11528"/>
                    <a:pt x="1967" y="11528"/>
                  </a:cubicBezTo>
                  <a:cubicBezTo>
                    <a:pt x="1887" y="11548"/>
                    <a:pt x="1806" y="11557"/>
                    <a:pt x="1726" y="11557"/>
                  </a:cubicBezTo>
                  <a:cubicBezTo>
                    <a:pt x="1455" y="11557"/>
                    <a:pt x="1192" y="11450"/>
                    <a:pt x="996" y="11250"/>
                  </a:cubicBezTo>
                  <a:cubicBezTo>
                    <a:pt x="589" y="10849"/>
                    <a:pt x="589" y="10181"/>
                    <a:pt x="996" y="9781"/>
                  </a:cubicBezTo>
                  <a:cubicBezTo>
                    <a:pt x="1197" y="9576"/>
                    <a:pt x="1465" y="9473"/>
                    <a:pt x="1734" y="9473"/>
                  </a:cubicBezTo>
                  <a:cubicBezTo>
                    <a:pt x="1942" y="9473"/>
                    <a:pt x="2150" y="9534"/>
                    <a:pt x="2331" y="9658"/>
                  </a:cubicBezTo>
                  <a:cubicBezTo>
                    <a:pt x="2379" y="9690"/>
                    <a:pt x="2434" y="9707"/>
                    <a:pt x="2488" y="9707"/>
                  </a:cubicBezTo>
                  <a:cubicBezTo>
                    <a:pt x="2542" y="9707"/>
                    <a:pt x="2596" y="9690"/>
                    <a:pt x="2642" y="9658"/>
                  </a:cubicBezTo>
                  <a:lnTo>
                    <a:pt x="3787" y="8836"/>
                  </a:lnTo>
                  <a:close/>
                  <a:moveTo>
                    <a:pt x="8539" y="0"/>
                  </a:moveTo>
                  <a:cubicBezTo>
                    <a:pt x="7967" y="0"/>
                    <a:pt x="7482" y="176"/>
                    <a:pt x="7127" y="518"/>
                  </a:cubicBezTo>
                  <a:cubicBezTo>
                    <a:pt x="6434" y="1009"/>
                    <a:pt x="5696" y="1708"/>
                    <a:pt x="5107" y="2427"/>
                  </a:cubicBezTo>
                  <a:cubicBezTo>
                    <a:pt x="5017" y="2544"/>
                    <a:pt x="5030" y="2712"/>
                    <a:pt x="5146" y="2802"/>
                  </a:cubicBezTo>
                  <a:cubicBezTo>
                    <a:pt x="5197" y="2848"/>
                    <a:pt x="5256" y="2867"/>
                    <a:pt x="5314" y="2867"/>
                  </a:cubicBezTo>
                  <a:cubicBezTo>
                    <a:pt x="5392" y="2867"/>
                    <a:pt x="5469" y="2828"/>
                    <a:pt x="5522" y="2763"/>
                  </a:cubicBezTo>
                  <a:cubicBezTo>
                    <a:pt x="5839" y="2374"/>
                    <a:pt x="6215" y="1986"/>
                    <a:pt x="6596" y="1644"/>
                  </a:cubicBezTo>
                  <a:lnTo>
                    <a:pt x="6596" y="1644"/>
                  </a:lnTo>
                  <a:cubicBezTo>
                    <a:pt x="6551" y="2000"/>
                    <a:pt x="6583" y="2401"/>
                    <a:pt x="6700" y="2834"/>
                  </a:cubicBezTo>
                  <a:cubicBezTo>
                    <a:pt x="6939" y="3748"/>
                    <a:pt x="7515" y="4692"/>
                    <a:pt x="8325" y="5502"/>
                  </a:cubicBezTo>
                  <a:cubicBezTo>
                    <a:pt x="9134" y="6305"/>
                    <a:pt x="10079" y="6888"/>
                    <a:pt x="10992" y="7127"/>
                  </a:cubicBezTo>
                  <a:cubicBezTo>
                    <a:pt x="11295" y="7205"/>
                    <a:pt x="11594" y="7250"/>
                    <a:pt x="11866" y="7250"/>
                  </a:cubicBezTo>
                  <a:cubicBezTo>
                    <a:pt x="11976" y="7250"/>
                    <a:pt x="12080" y="7244"/>
                    <a:pt x="12182" y="7230"/>
                  </a:cubicBezTo>
                  <a:lnTo>
                    <a:pt x="12182" y="7230"/>
                  </a:lnTo>
                  <a:cubicBezTo>
                    <a:pt x="11730" y="7722"/>
                    <a:pt x="11160" y="8260"/>
                    <a:pt x="10532" y="8693"/>
                  </a:cubicBezTo>
                  <a:cubicBezTo>
                    <a:pt x="9888" y="9144"/>
                    <a:pt x="8990" y="9626"/>
                    <a:pt x="8097" y="9626"/>
                  </a:cubicBezTo>
                  <a:cubicBezTo>
                    <a:pt x="7913" y="9626"/>
                    <a:pt x="7729" y="9605"/>
                    <a:pt x="7548" y="9560"/>
                  </a:cubicBezTo>
                  <a:cubicBezTo>
                    <a:pt x="7464" y="9535"/>
                    <a:pt x="7393" y="9515"/>
                    <a:pt x="7327" y="9496"/>
                  </a:cubicBezTo>
                  <a:cubicBezTo>
                    <a:pt x="7177" y="9454"/>
                    <a:pt x="7062" y="9427"/>
                    <a:pt x="6949" y="9427"/>
                  </a:cubicBezTo>
                  <a:cubicBezTo>
                    <a:pt x="6800" y="9427"/>
                    <a:pt x="6655" y="9474"/>
                    <a:pt x="6434" y="9599"/>
                  </a:cubicBezTo>
                  <a:cubicBezTo>
                    <a:pt x="6271" y="9694"/>
                    <a:pt x="6095" y="9735"/>
                    <a:pt x="5915" y="9735"/>
                  </a:cubicBezTo>
                  <a:cubicBezTo>
                    <a:pt x="5471" y="9735"/>
                    <a:pt x="5008" y="9479"/>
                    <a:pt x="4680" y="9147"/>
                  </a:cubicBezTo>
                  <a:cubicBezTo>
                    <a:pt x="4214" y="8687"/>
                    <a:pt x="3897" y="7961"/>
                    <a:pt x="4220" y="7385"/>
                  </a:cubicBezTo>
                  <a:cubicBezTo>
                    <a:pt x="4441" y="6996"/>
                    <a:pt x="4428" y="6841"/>
                    <a:pt x="4324" y="6499"/>
                  </a:cubicBezTo>
                  <a:cubicBezTo>
                    <a:pt x="4312" y="6434"/>
                    <a:pt x="4285" y="6363"/>
                    <a:pt x="4265" y="6272"/>
                  </a:cubicBezTo>
                  <a:cubicBezTo>
                    <a:pt x="4163" y="5870"/>
                    <a:pt x="4175" y="5424"/>
                    <a:pt x="4312" y="4946"/>
                  </a:cubicBezTo>
                  <a:cubicBezTo>
                    <a:pt x="4351" y="4803"/>
                    <a:pt x="4259" y="4654"/>
                    <a:pt x="4118" y="4615"/>
                  </a:cubicBezTo>
                  <a:cubicBezTo>
                    <a:pt x="4094" y="4608"/>
                    <a:pt x="4070" y="4605"/>
                    <a:pt x="4047" y="4605"/>
                  </a:cubicBezTo>
                  <a:cubicBezTo>
                    <a:pt x="3929" y="4605"/>
                    <a:pt x="3819" y="4684"/>
                    <a:pt x="3787" y="4809"/>
                  </a:cubicBezTo>
                  <a:cubicBezTo>
                    <a:pt x="3631" y="5373"/>
                    <a:pt x="3619" y="5917"/>
                    <a:pt x="3742" y="6408"/>
                  </a:cubicBezTo>
                  <a:cubicBezTo>
                    <a:pt x="3768" y="6499"/>
                    <a:pt x="3793" y="6583"/>
                    <a:pt x="3813" y="6647"/>
                  </a:cubicBezTo>
                  <a:cubicBezTo>
                    <a:pt x="3885" y="6894"/>
                    <a:pt x="3885" y="6894"/>
                    <a:pt x="3754" y="7121"/>
                  </a:cubicBezTo>
                  <a:cubicBezTo>
                    <a:pt x="3554" y="7477"/>
                    <a:pt x="3502" y="7884"/>
                    <a:pt x="3599" y="8311"/>
                  </a:cubicBezTo>
                  <a:lnTo>
                    <a:pt x="2472" y="9114"/>
                  </a:lnTo>
                  <a:cubicBezTo>
                    <a:pt x="2240" y="8993"/>
                    <a:pt x="1987" y="8933"/>
                    <a:pt x="1735" y="8933"/>
                  </a:cubicBezTo>
                  <a:cubicBezTo>
                    <a:pt x="1328" y="8933"/>
                    <a:pt x="922" y="9090"/>
                    <a:pt x="614" y="9398"/>
                  </a:cubicBezTo>
                  <a:cubicBezTo>
                    <a:pt x="0" y="10014"/>
                    <a:pt x="0" y="11017"/>
                    <a:pt x="614" y="11632"/>
                  </a:cubicBezTo>
                  <a:cubicBezTo>
                    <a:pt x="919" y="11937"/>
                    <a:pt x="1313" y="12099"/>
                    <a:pt x="1728" y="12099"/>
                  </a:cubicBezTo>
                  <a:cubicBezTo>
                    <a:pt x="1728" y="12512"/>
                    <a:pt x="1890" y="12908"/>
                    <a:pt x="2188" y="13205"/>
                  </a:cubicBezTo>
                  <a:cubicBezTo>
                    <a:pt x="2486" y="13503"/>
                    <a:pt x="2887" y="13671"/>
                    <a:pt x="3308" y="13671"/>
                  </a:cubicBezTo>
                  <a:cubicBezTo>
                    <a:pt x="3729" y="13671"/>
                    <a:pt x="4130" y="13503"/>
                    <a:pt x="4428" y="13205"/>
                  </a:cubicBezTo>
                  <a:cubicBezTo>
                    <a:pt x="4919" y="12714"/>
                    <a:pt x="5030" y="11956"/>
                    <a:pt x="4706" y="11354"/>
                  </a:cubicBezTo>
                  <a:lnTo>
                    <a:pt x="5508" y="10228"/>
                  </a:lnTo>
                  <a:cubicBezTo>
                    <a:pt x="5651" y="10259"/>
                    <a:pt x="5788" y="10273"/>
                    <a:pt x="5917" y="10273"/>
                  </a:cubicBezTo>
                  <a:cubicBezTo>
                    <a:pt x="6201" y="10273"/>
                    <a:pt x="6467" y="10208"/>
                    <a:pt x="6700" y="10073"/>
                  </a:cubicBezTo>
                  <a:cubicBezTo>
                    <a:pt x="6830" y="9998"/>
                    <a:pt x="6886" y="9966"/>
                    <a:pt x="6957" y="9966"/>
                  </a:cubicBezTo>
                  <a:cubicBezTo>
                    <a:pt x="7010" y="9966"/>
                    <a:pt x="7071" y="9983"/>
                    <a:pt x="7178" y="10014"/>
                  </a:cubicBezTo>
                  <a:cubicBezTo>
                    <a:pt x="7243" y="10034"/>
                    <a:pt x="7321" y="10052"/>
                    <a:pt x="7419" y="10079"/>
                  </a:cubicBezTo>
                  <a:cubicBezTo>
                    <a:pt x="7637" y="10134"/>
                    <a:pt x="7864" y="10162"/>
                    <a:pt x="8100" y="10162"/>
                  </a:cubicBezTo>
                  <a:cubicBezTo>
                    <a:pt x="8934" y="10162"/>
                    <a:pt x="9868" y="9816"/>
                    <a:pt x="10837" y="9140"/>
                  </a:cubicBezTo>
                  <a:cubicBezTo>
                    <a:pt x="11911" y="8389"/>
                    <a:pt x="12818" y="7385"/>
                    <a:pt x="13309" y="6694"/>
                  </a:cubicBezTo>
                  <a:cubicBezTo>
                    <a:pt x="13814" y="6175"/>
                    <a:pt x="13957" y="5365"/>
                    <a:pt x="13703" y="4414"/>
                  </a:cubicBezTo>
                  <a:cubicBezTo>
                    <a:pt x="13458" y="3501"/>
                    <a:pt x="12882" y="2556"/>
                    <a:pt x="12072" y="1747"/>
                  </a:cubicBezTo>
                  <a:cubicBezTo>
                    <a:pt x="11270" y="937"/>
                    <a:pt x="10324" y="363"/>
                    <a:pt x="9412" y="122"/>
                  </a:cubicBezTo>
                  <a:cubicBezTo>
                    <a:pt x="9105" y="40"/>
                    <a:pt x="8812" y="0"/>
                    <a:pt x="85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74;p50">
              <a:extLst>
                <a:ext uri="{FF2B5EF4-FFF2-40B4-BE49-F238E27FC236}">
                  <a16:creationId xmlns:a16="http://schemas.microsoft.com/office/drawing/2014/main" id="{DFAD637B-C31A-A6CC-F92A-94B181EC3985}"/>
                </a:ext>
              </a:extLst>
            </p:cNvPr>
            <p:cNvSpPr/>
            <p:nvPr/>
          </p:nvSpPr>
          <p:spPr>
            <a:xfrm>
              <a:off x="7333260" y="3866352"/>
              <a:ext cx="96298" cy="84567"/>
            </a:xfrm>
            <a:custGeom>
              <a:avLst/>
              <a:gdLst/>
              <a:ahLst/>
              <a:cxnLst/>
              <a:rect l="l" t="t" r="r" b="b"/>
              <a:pathLst>
                <a:path w="3735" h="3280" extrusionOk="0">
                  <a:moveTo>
                    <a:pt x="1192" y="515"/>
                  </a:moveTo>
                  <a:cubicBezTo>
                    <a:pt x="1509" y="515"/>
                    <a:pt x="1962" y="709"/>
                    <a:pt x="2369" y="1116"/>
                  </a:cubicBezTo>
                  <a:cubicBezTo>
                    <a:pt x="2952" y="1699"/>
                    <a:pt x="3101" y="2373"/>
                    <a:pt x="2862" y="2613"/>
                  </a:cubicBezTo>
                  <a:cubicBezTo>
                    <a:pt x="2790" y="2684"/>
                    <a:pt x="2686" y="2717"/>
                    <a:pt x="2551" y="2717"/>
                  </a:cubicBezTo>
                  <a:cubicBezTo>
                    <a:pt x="2195" y="2717"/>
                    <a:pt x="1742" y="2484"/>
                    <a:pt x="1372" y="2114"/>
                  </a:cubicBezTo>
                  <a:cubicBezTo>
                    <a:pt x="783" y="1531"/>
                    <a:pt x="642" y="859"/>
                    <a:pt x="875" y="619"/>
                  </a:cubicBezTo>
                  <a:cubicBezTo>
                    <a:pt x="945" y="548"/>
                    <a:pt x="1055" y="515"/>
                    <a:pt x="1192" y="515"/>
                  </a:cubicBezTo>
                  <a:close/>
                  <a:moveTo>
                    <a:pt x="1188" y="0"/>
                  </a:moveTo>
                  <a:cubicBezTo>
                    <a:pt x="915" y="0"/>
                    <a:pt x="672" y="85"/>
                    <a:pt x="493" y="262"/>
                  </a:cubicBezTo>
                  <a:cubicBezTo>
                    <a:pt x="0" y="754"/>
                    <a:pt x="221" y="1746"/>
                    <a:pt x="991" y="2515"/>
                  </a:cubicBezTo>
                  <a:cubicBezTo>
                    <a:pt x="1464" y="2995"/>
                    <a:pt x="2046" y="3279"/>
                    <a:pt x="2551" y="3279"/>
                  </a:cubicBezTo>
                  <a:cubicBezTo>
                    <a:pt x="2829" y="3279"/>
                    <a:pt x="3068" y="3189"/>
                    <a:pt x="3244" y="3013"/>
                  </a:cubicBezTo>
                  <a:cubicBezTo>
                    <a:pt x="3735" y="2522"/>
                    <a:pt x="3516" y="1531"/>
                    <a:pt x="2745" y="761"/>
                  </a:cubicBezTo>
                  <a:cubicBezTo>
                    <a:pt x="2252" y="268"/>
                    <a:pt x="1672" y="0"/>
                    <a:pt x="118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75;p50">
              <a:extLst>
                <a:ext uri="{FF2B5EF4-FFF2-40B4-BE49-F238E27FC236}">
                  <a16:creationId xmlns:a16="http://schemas.microsoft.com/office/drawing/2014/main" id="{2D6D5B22-C290-0FFE-C2F7-58CA16E78CAE}"/>
                </a:ext>
              </a:extLst>
            </p:cNvPr>
            <p:cNvSpPr/>
            <p:nvPr/>
          </p:nvSpPr>
          <p:spPr>
            <a:xfrm>
              <a:off x="7227273" y="3904921"/>
              <a:ext cx="15186" cy="13948"/>
            </a:xfrm>
            <a:custGeom>
              <a:avLst/>
              <a:gdLst/>
              <a:ahLst/>
              <a:cxnLst/>
              <a:rect l="l" t="t" r="r" b="b"/>
              <a:pathLst>
                <a:path w="589" h="541" extrusionOk="0">
                  <a:moveTo>
                    <a:pt x="297" y="0"/>
                  </a:moveTo>
                  <a:cubicBezTo>
                    <a:pt x="227" y="0"/>
                    <a:pt x="157" y="28"/>
                    <a:pt x="104" y="80"/>
                  </a:cubicBezTo>
                  <a:cubicBezTo>
                    <a:pt x="0" y="191"/>
                    <a:pt x="0" y="358"/>
                    <a:pt x="104" y="462"/>
                  </a:cubicBezTo>
                  <a:cubicBezTo>
                    <a:pt x="155" y="514"/>
                    <a:pt x="227" y="540"/>
                    <a:pt x="292" y="540"/>
                  </a:cubicBezTo>
                  <a:cubicBezTo>
                    <a:pt x="364" y="540"/>
                    <a:pt x="434" y="514"/>
                    <a:pt x="486" y="456"/>
                  </a:cubicBezTo>
                  <a:cubicBezTo>
                    <a:pt x="589" y="352"/>
                    <a:pt x="589" y="184"/>
                    <a:pt x="486" y="80"/>
                  </a:cubicBezTo>
                  <a:cubicBezTo>
                    <a:pt x="432" y="26"/>
                    <a:pt x="364" y="0"/>
                    <a:pt x="2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76;p50">
              <a:extLst>
                <a:ext uri="{FF2B5EF4-FFF2-40B4-BE49-F238E27FC236}">
                  <a16:creationId xmlns:a16="http://schemas.microsoft.com/office/drawing/2014/main" id="{01CE50F2-0266-793B-B5CE-04D6694B8ECC}"/>
                </a:ext>
              </a:extLst>
            </p:cNvPr>
            <p:cNvSpPr/>
            <p:nvPr/>
          </p:nvSpPr>
          <p:spPr>
            <a:xfrm>
              <a:off x="7321555" y="4013848"/>
              <a:ext cx="60615" cy="31867"/>
            </a:xfrm>
            <a:custGeom>
              <a:avLst/>
              <a:gdLst/>
              <a:ahLst/>
              <a:cxnLst/>
              <a:rect l="l" t="t" r="r" b="b"/>
              <a:pathLst>
                <a:path w="2351" h="1236" extrusionOk="0">
                  <a:moveTo>
                    <a:pt x="2043" y="0"/>
                  </a:moveTo>
                  <a:cubicBezTo>
                    <a:pt x="1985" y="0"/>
                    <a:pt x="1928" y="18"/>
                    <a:pt x="1879" y="56"/>
                  </a:cubicBezTo>
                  <a:cubicBezTo>
                    <a:pt x="1451" y="393"/>
                    <a:pt x="908" y="614"/>
                    <a:pt x="254" y="698"/>
                  </a:cubicBezTo>
                  <a:cubicBezTo>
                    <a:pt x="104" y="717"/>
                    <a:pt x="0" y="853"/>
                    <a:pt x="21" y="1002"/>
                  </a:cubicBezTo>
                  <a:cubicBezTo>
                    <a:pt x="39" y="1138"/>
                    <a:pt x="156" y="1235"/>
                    <a:pt x="292" y="1235"/>
                  </a:cubicBezTo>
                  <a:lnTo>
                    <a:pt x="325" y="1235"/>
                  </a:lnTo>
                  <a:cubicBezTo>
                    <a:pt x="1075" y="1131"/>
                    <a:pt x="1709" y="880"/>
                    <a:pt x="2214" y="477"/>
                  </a:cubicBezTo>
                  <a:cubicBezTo>
                    <a:pt x="2331" y="387"/>
                    <a:pt x="2351" y="219"/>
                    <a:pt x="2253" y="103"/>
                  </a:cubicBezTo>
                  <a:cubicBezTo>
                    <a:pt x="2201" y="35"/>
                    <a:pt x="2122" y="0"/>
                    <a:pt x="204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77;p50">
              <a:extLst>
                <a:ext uri="{FF2B5EF4-FFF2-40B4-BE49-F238E27FC236}">
                  <a16:creationId xmlns:a16="http://schemas.microsoft.com/office/drawing/2014/main" id="{473C77DC-B5ED-7965-6C4C-518AEBC9887D}"/>
                </a:ext>
              </a:extLst>
            </p:cNvPr>
            <p:cNvSpPr/>
            <p:nvPr/>
          </p:nvSpPr>
          <p:spPr>
            <a:xfrm>
              <a:off x="7294046" y="4031121"/>
              <a:ext cx="15727" cy="13923"/>
            </a:xfrm>
            <a:custGeom>
              <a:avLst/>
              <a:gdLst/>
              <a:ahLst/>
              <a:cxnLst/>
              <a:rect l="l" t="t" r="r" b="b"/>
              <a:pathLst>
                <a:path w="610" h="540" extrusionOk="0">
                  <a:moveTo>
                    <a:pt x="303" y="0"/>
                  </a:moveTo>
                  <a:cubicBezTo>
                    <a:pt x="262" y="0"/>
                    <a:pt x="221" y="9"/>
                    <a:pt x="182" y="28"/>
                  </a:cubicBezTo>
                  <a:cubicBezTo>
                    <a:pt x="51" y="93"/>
                    <a:pt x="0" y="261"/>
                    <a:pt x="65" y="390"/>
                  </a:cubicBezTo>
                  <a:cubicBezTo>
                    <a:pt x="110" y="488"/>
                    <a:pt x="207" y="539"/>
                    <a:pt x="305" y="539"/>
                  </a:cubicBezTo>
                  <a:cubicBezTo>
                    <a:pt x="343" y="539"/>
                    <a:pt x="388" y="533"/>
                    <a:pt x="427" y="513"/>
                  </a:cubicBezTo>
                  <a:cubicBezTo>
                    <a:pt x="556" y="443"/>
                    <a:pt x="609" y="280"/>
                    <a:pt x="544" y="151"/>
                  </a:cubicBezTo>
                  <a:cubicBezTo>
                    <a:pt x="497" y="55"/>
                    <a:pt x="402" y="0"/>
                    <a:pt x="3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5376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61D0-29A0-8980-0275-A4DCA045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Kaggle Dataset:</a:t>
            </a:r>
            <a:br>
              <a:rPr lang="en-US">
                <a:solidFill>
                  <a:schemeClr val="bg1"/>
                </a:solidFill>
              </a:rPr>
            </a:br>
            <a:r>
              <a:rPr lang="en-US" sz="2400">
                <a:solidFill>
                  <a:schemeClr val="bg1"/>
                </a:solidFill>
              </a:rPr>
              <a:t>Food Ingredients and Recipes Dataset with Images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166216-01FA-0058-3F4D-08D89567C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Generated by scraping the Epicurious website</a:t>
            </a:r>
          </a:p>
          <a:p>
            <a:endParaRPr lang="en-US" b="1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Title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Represents the Title of the Food Dish.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Ingredients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Contains the ingredients as they were scraped from the website.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Instructions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Has the recipe instructions to be followed to recreate the dish.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 err="1">
                <a:solidFill>
                  <a:schemeClr val="bg1"/>
                </a:solidFill>
                <a:ea typeface="+mn-lt"/>
                <a:cs typeface="+mn-lt"/>
              </a:rPr>
              <a:t>Image_Name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Has the name of the image as stored in the </a:t>
            </a:r>
            <a:r>
              <a:rPr lang="en-US" i="1">
                <a:solidFill>
                  <a:schemeClr val="bg1"/>
                </a:solidFill>
                <a:ea typeface="+mn-lt"/>
                <a:cs typeface="+mn-lt"/>
              </a:rPr>
              <a:t>Food Images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 zipped folder.</a:t>
            </a:r>
            <a:endParaRPr lang="en-US">
              <a:solidFill>
                <a:schemeClr val="bg1"/>
              </a:solidFill>
            </a:endParaRPr>
          </a:p>
          <a:p>
            <a:r>
              <a:rPr lang="en-US" b="1" err="1">
                <a:solidFill>
                  <a:schemeClr val="bg1"/>
                </a:solidFill>
                <a:ea typeface="+mn-lt"/>
                <a:cs typeface="+mn-lt"/>
              </a:rPr>
              <a:t>Cleaned_Ingredients</a:t>
            </a:r>
            <a:r>
              <a:rPr lang="en-US">
                <a:solidFill>
                  <a:schemeClr val="bg1"/>
                </a:solidFill>
                <a:ea typeface="+mn-lt"/>
                <a:cs typeface="+mn-lt"/>
              </a:rPr>
              <a:t>: Contains the ingredients after being processed and cleaned.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0B1BA-52AE-E81E-626F-D06353A18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009F3-CDB3-4B6B-83DA-70A9279973BB}" type="datetime1"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7A1CE-F13A-FCAD-4EEA-C80ED77B0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ACDAD-5A5C-738B-0C79-B27DE301E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75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CD771-371F-EEEC-6426-9C1F620F1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406BC-4797-BAFF-0ADE-DBF055D2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0C4ED-8537-3DF5-1004-8400D689F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210" y="1622141"/>
            <a:ext cx="10653579" cy="51424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One-Hot Encoding: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Convert each ingredient into a binary vector.</a:t>
            </a:r>
          </a:p>
          <a:p>
            <a:pPr marL="0" indent="0">
              <a:buNone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TF-IDF (Term Frequency-Inverse Document Frequency):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Helps weigh important ingredients.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Word Embeddings (e.g., Word2Vec, </a:t>
            </a:r>
            <a:r>
              <a:rPr kumimoji="0" lang="en-US" altLang="en-US" sz="2400" b="1" i="0" u="none" strike="noStrike" cap="none" normalizeH="0" baseline="0" err="1">
                <a:ln>
                  <a:noFill/>
                </a:ln>
                <a:solidFill>
                  <a:schemeClr val="bg1"/>
                </a:solidFill>
                <a:effectLst/>
              </a:rPr>
              <a:t>FastText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, or BERT embeddings):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 Can help understand ingredient relationships. </a:t>
            </a: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53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55EEA-3047-F4E7-5698-AC02A294C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3486F-115E-2981-67AF-F30C6A86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Machine Learning Model for Recipe Recommendation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1C6F1-35AD-1322-F447-AB1F9E1E3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210" y="1622141"/>
            <a:ext cx="10653579" cy="51424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Baseline: Cosine similarity with TF-IDF vectors of ingredients.</a:t>
            </a:r>
          </a:p>
          <a:p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K-Nearest Neighbors (KNN): Finds similar recipes based on ingredients.</a:t>
            </a:r>
          </a:p>
          <a:p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Collaborative Filtering: If user data is available, recommend based on user preferences.</a:t>
            </a:r>
          </a:p>
          <a:p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Deep Learning: A transformer-based model (like BERT for recipes) for better understanding.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9554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B08FE-EFD6-275C-03CD-176571A7D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14AD5-E45E-6C9B-C48E-30F41E92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E</a:t>
            </a:r>
            <a:r>
              <a:rPr lang="en-US" b="1">
                <a:solidFill>
                  <a:schemeClr val="bg1"/>
                </a:solidFill>
              </a:rPr>
              <a:t>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AA200-8EF7-0760-65FA-0971BE237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210" y="1622141"/>
            <a:ext cx="10653579" cy="51424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Precision &amp; Recall</a:t>
            </a:r>
            <a:r>
              <a:rPr lang="en-US" sz="2800" dirty="0">
                <a:solidFill>
                  <a:schemeClr val="bg1"/>
                </a:solidFill>
              </a:rPr>
              <a:t>: Evaluate relevance of suggested recipes.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User Feedback</a:t>
            </a:r>
            <a:r>
              <a:rPr lang="en-US" sz="2800" dirty="0">
                <a:solidFill>
                  <a:schemeClr val="bg1"/>
                </a:solidFill>
              </a:rPr>
              <a:t>: Allow users to rate recipe suggestions.</a:t>
            </a:r>
          </a:p>
          <a:p>
            <a:r>
              <a:rPr lang="en-US" sz="2800" b="1" dirty="0">
                <a:solidFill>
                  <a:schemeClr val="bg1"/>
                </a:solidFill>
              </a:rPr>
              <a:t>Recipe Similarity</a:t>
            </a:r>
            <a:r>
              <a:rPr lang="en-US" sz="2800" dirty="0">
                <a:solidFill>
                  <a:schemeClr val="bg1"/>
                </a:solidFill>
              </a:rPr>
              <a:t>: Use Jaccard Similarity (Set-Based Approach) to measure the overlap of ingredients between two recipes.</a:t>
            </a:r>
          </a:p>
          <a:p>
            <a:endParaRPr lang="en-US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49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8023D-2E59-6FAF-ECE3-E4F39C73C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DEB11-8E72-02E0-2EC8-691AF8C5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Nice-to-Have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1E664-B636-50AE-17A9-422262227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15532"/>
            <a:ext cx="10653579" cy="5893582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457200" indent="-457200">
              <a:buAutoNum type="arabicPeriod"/>
            </a:pPr>
            <a:r>
              <a:rPr lang="en-US" sz="3600">
                <a:solidFill>
                  <a:schemeClr val="bg1"/>
                </a:solidFill>
              </a:rPr>
              <a:t>Basic Allergen &amp; Dietary Filtering</a:t>
            </a:r>
          </a:p>
          <a:p>
            <a:pPr marL="457200" indent="-457200">
              <a:buAutoNum type="arabicPeriod"/>
            </a:pPr>
            <a:r>
              <a:rPr lang="en-US" sz="3600">
                <a:solidFill>
                  <a:schemeClr val="bg1"/>
                </a:solidFill>
              </a:rPr>
              <a:t>Nutrition Information Estimation: using USDA Food Database</a:t>
            </a:r>
          </a:p>
          <a:p>
            <a:pPr marL="457200" indent="-457200">
              <a:buAutoNum type="arabicPeriod"/>
            </a:pPr>
            <a:r>
              <a:rPr lang="en-US" sz="3600">
                <a:solidFill>
                  <a:schemeClr val="bg1"/>
                </a:solidFill>
              </a:rPr>
              <a:t>Step-by-Step Cooking Instructions Generation</a:t>
            </a:r>
          </a:p>
          <a:p>
            <a:pPr marL="457200" indent="-457200">
              <a:buAutoNum type="arabicPeriod"/>
            </a:pPr>
            <a:r>
              <a:rPr lang="en-US" sz="3600">
                <a:solidFill>
                  <a:schemeClr val="bg1"/>
                </a:solidFill>
              </a:rPr>
              <a:t>Ingredient Substitution Suggestions</a:t>
            </a:r>
          </a:p>
          <a:p>
            <a:pPr marL="457200" indent="-457200">
              <a:buAutoNum type="arabicPeriod"/>
            </a:pPr>
            <a:r>
              <a:rPr lang="en-US" sz="3600">
                <a:solidFill>
                  <a:schemeClr val="bg1"/>
                </a:solidFill>
              </a:rPr>
              <a:t>Allow drag-and-drop selection for ingredients </a:t>
            </a:r>
          </a:p>
          <a:p>
            <a:pPr marL="457200" indent="-457200">
              <a:buAutoNum type="arabicPeriod"/>
            </a:pPr>
            <a:r>
              <a:rPr lang="en-US" sz="3600">
                <a:solidFill>
                  <a:schemeClr val="bg1"/>
                </a:solidFill>
              </a:rPr>
              <a:t>Use an image dataset for visual representation</a:t>
            </a:r>
          </a:p>
          <a:p>
            <a:pPr marL="457200" indent="-457200">
              <a:buAutoNum type="arabicPeriod"/>
            </a:pPr>
            <a:r>
              <a:rPr lang="en-US" sz="3600">
                <a:solidFill>
                  <a:schemeClr val="bg1"/>
                </a:solidFill>
              </a:rPr>
              <a:t>Integration with Voice Assistants</a:t>
            </a:r>
          </a:p>
          <a:p>
            <a:pPr marL="457200" indent="-457200">
              <a:buAutoNum type="arabicPeriod"/>
            </a:pPr>
            <a:r>
              <a:rPr lang="en-US" sz="3600">
                <a:solidFill>
                  <a:schemeClr val="bg1"/>
                </a:solidFill>
              </a:rPr>
              <a:t>Smart Shopping List Generator</a:t>
            </a:r>
          </a:p>
          <a:p>
            <a:pPr marL="457200" indent="-457200">
              <a:buAutoNum type="arabicPeriod"/>
            </a:pPr>
            <a:r>
              <a:rPr lang="en-US" sz="3600">
                <a:solidFill>
                  <a:schemeClr val="bg1"/>
                </a:solidFill>
              </a:rPr>
              <a:t>Multi-Language Support</a:t>
            </a:r>
          </a:p>
          <a:p>
            <a:pPr marL="457200" indent="-457200">
              <a:buAutoNum type="arabicPeriod"/>
            </a:pP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>
              <a:solidFill>
                <a:schemeClr val="bg1"/>
              </a:solidFill>
            </a:endParaRPr>
          </a:p>
          <a:p>
            <a:pPr marL="457200" indent="-457200">
              <a:buAutoNum type="arabicPeriod"/>
            </a:pPr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	</a:t>
            </a:r>
          </a:p>
          <a:p>
            <a:pPr marL="0" indent="0">
              <a:buNone/>
            </a:pPr>
            <a:r>
              <a:rPr lang="en-US">
                <a:solidFill>
                  <a:schemeClr val="bg1"/>
                </a:solidFill>
              </a:rPr>
              <a:t>	</a:t>
            </a:r>
          </a:p>
        </p:txBody>
      </p:sp>
      <p:grpSp>
        <p:nvGrpSpPr>
          <p:cNvPr id="12" name="Google Shape;1978;p50">
            <a:extLst>
              <a:ext uri="{FF2B5EF4-FFF2-40B4-BE49-F238E27FC236}">
                <a16:creationId xmlns:a16="http://schemas.microsoft.com/office/drawing/2014/main" id="{602874A5-59D5-84DF-9369-0402D7F1B45F}"/>
              </a:ext>
            </a:extLst>
          </p:cNvPr>
          <p:cNvGrpSpPr/>
          <p:nvPr/>
        </p:nvGrpSpPr>
        <p:grpSpPr>
          <a:xfrm>
            <a:off x="10350586" y="2869026"/>
            <a:ext cx="562270" cy="590006"/>
            <a:chOff x="10350586" y="2869026"/>
            <a:chExt cx="354845" cy="352421"/>
          </a:xfrm>
          <a:solidFill>
            <a:schemeClr val="bg1">
              <a:lumMod val="95000"/>
            </a:schemeClr>
          </a:solidFill>
        </p:grpSpPr>
        <p:sp>
          <p:nvSpPr>
            <p:cNvPr id="36" name="Google Shape;1979;p50">
              <a:extLst>
                <a:ext uri="{FF2B5EF4-FFF2-40B4-BE49-F238E27FC236}">
                  <a16:creationId xmlns:a16="http://schemas.microsoft.com/office/drawing/2014/main" id="{240872DD-6BED-E828-8026-D5ACA04F6944}"/>
                </a:ext>
              </a:extLst>
            </p:cNvPr>
            <p:cNvSpPr/>
            <p:nvPr/>
          </p:nvSpPr>
          <p:spPr>
            <a:xfrm>
              <a:off x="10350586" y="2869026"/>
              <a:ext cx="354845" cy="352421"/>
            </a:xfrm>
            <a:custGeom>
              <a:avLst/>
              <a:gdLst/>
              <a:ahLst/>
              <a:cxnLst/>
              <a:rect l="l" t="t" r="r" b="b"/>
              <a:pathLst>
                <a:path w="13763" h="13669" extrusionOk="0">
                  <a:moveTo>
                    <a:pt x="6810" y="528"/>
                  </a:moveTo>
                  <a:cubicBezTo>
                    <a:pt x="8590" y="528"/>
                    <a:pt x="10377" y="922"/>
                    <a:pt x="11587" y="1705"/>
                  </a:cubicBezTo>
                  <a:cubicBezTo>
                    <a:pt x="12358" y="2204"/>
                    <a:pt x="13239" y="3091"/>
                    <a:pt x="13071" y="4490"/>
                  </a:cubicBezTo>
                  <a:lnTo>
                    <a:pt x="12047" y="12775"/>
                  </a:lnTo>
                  <a:cubicBezTo>
                    <a:pt x="12028" y="12937"/>
                    <a:pt x="11924" y="13112"/>
                    <a:pt x="11750" y="13112"/>
                  </a:cubicBezTo>
                  <a:lnTo>
                    <a:pt x="1722" y="13112"/>
                  </a:lnTo>
                  <a:cubicBezTo>
                    <a:pt x="1554" y="13112"/>
                    <a:pt x="1444" y="12944"/>
                    <a:pt x="1431" y="12781"/>
                  </a:cubicBezTo>
                  <a:lnTo>
                    <a:pt x="667" y="4502"/>
                  </a:lnTo>
                  <a:cubicBezTo>
                    <a:pt x="525" y="2993"/>
                    <a:pt x="1483" y="2081"/>
                    <a:pt x="2312" y="1583"/>
                  </a:cubicBezTo>
                  <a:cubicBezTo>
                    <a:pt x="3484" y="877"/>
                    <a:pt x="5140" y="528"/>
                    <a:pt x="6810" y="528"/>
                  </a:cubicBezTo>
                  <a:close/>
                  <a:moveTo>
                    <a:pt x="6816" y="1"/>
                  </a:moveTo>
                  <a:cubicBezTo>
                    <a:pt x="5054" y="1"/>
                    <a:pt x="3298" y="380"/>
                    <a:pt x="2032" y="1143"/>
                  </a:cubicBezTo>
                  <a:cubicBezTo>
                    <a:pt x="654" y="1977"/>
                    <a:pt x="0" y="3163"/>
                    <a:pt x="129" y="4573"/>
                  </a:cubicBezTo>
                  <a:lnTo>
                    <a:pt x="894" y="12853"/>
                  </a:lnTo>
                  <a:cubicBezTo>
                    <a:pt x="939" y="13325"/>
                    <a:pt x="1288" y="13668"/>
                    <a:pt x="1722" y="13668"/>
                  </a:cubicBezTo>
                  <a:lnTo>
                    <a:pt x="11750" y="13668"/>
                  </a:lnTo>
                  <a:cubicBezTo>
                    <a:pt x="12184" y="13668"/>
                    <a:pt x="12519" y="13339"/>
                    <a:pt x="12578" y="12867"/>
                  </a:cubicBezTo>
                  <a:lnTo>
                    <a:pt x="13601" y="4580"/>
                  </a:lnTo>
                  <a:cubicBezTo>
                    <a:pt x="13762" y="3253"/>
                    <a:pt x="13167" y="2114"/>
                    <a:pt x="11879" y="1278"/>
                  </a:cubicBezTo>
                  <a:cubicBezTo>
                    <a:pt x="10569" y="428"/>
                    <a:pt x="8688" y="1"/>
                    <a:pt x="68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 lang="en-US"/>
              </a:defPPr>
              <a:lvl1pPr marL="0" marR="0" lvl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457200" marR="0" lvl="1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14400" marR="0" lvl="2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371600" marR="0" lvl="3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1828800" marR="0" lvl="4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286000" marR="0" lvl="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2743200" marR="0" lvl="6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200400" marR="0" lvl="7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3657600" marR="0" lvl="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80;p50">
              <a:extLst>
                <a:ext uri="{FF2B5EF4-FFF2-40B4-BE49-F238E27FC236}">
                  <a16:creationId xmlns:a16="http://schemas.microsoft.com/office/drawing/2014/main" id="{8A30490A-443E-5CDB-25B7-412C8B2FB417}"/>
                </a:ext>
              </a:extLst>
            </p:cNvPr>
            <p:cNvSpPr/>
            <p:nvPr/>
          </p:nvSpPr>
          <p:spPr>
            <a:xfrm>
              <a:off x="10449561" y="2925152"/>
              <a:ext cx="154927" cy="73970"/>
            </a:xfrm>
            <a:custGeom>
              <a:avLst/>
              <a:gdLst/>
              <a:ahLst/>
              <a:cxnLst/>
              <a:rect l="l" t="t" r="r" b="b"/>
              <a:pathLst>
                <a:path w="6009" h="2869" extrusionOk="0">
                  <a:moveTo>
                    <a:pt x="3069" y="538"/>
                  </a:moveTo>
                  <a:cubicBezTo>
                    <a:pt x="4020" y="538"/>
                    <a:pt x="4907" y="765"/>
                    <a:pt x="5471" y="1141"/>
                  </a:cubicBezTo>
                  <a:lnTo>
                    <a:pt x="5471" y="2339"/>
                  </a:lnTo>
                  <a:lnTo>
                    <a:pt x="4273" y="2339"/>
                  </a:lnTo>
                  <a:lnTo>
                    <a:pt x="4273" y="1652"/>
                  </a:lnTo>
                  <a:cubicBezTo>
                    <a:pt x="4273" y="1509"/>
                    <a:pt x="4163" y="1387"/>
                    <a:pt x="4020" y="1380"/>
                  </a:cubicBezTo>
                  <a:cubicBezTo>
                    <a:pt x="4012" y="1380"/>
                    <a:pt x="4005" y="1380"/>
                    <a:pt x="3998" y="1380"/>
                  </a:cubicBezTo>
                  <a:cubicBezTo>
                    <a:pt x="3852" y="1380"/>
                    <a:pt x="3735" y="1498"/>
                    <a:pt x="3735" y="1646"/>
                  </a:cubicBezTo>
                  <a:lnTo>
                    <a:pt x="3735" y="2339"/>
                  </a:lnTo>
                  <a:lnTo>
                    <a:pt x="557" y="2339"/>
                  </a:lnTo>
                  <a:lnTo>
                    <a:pt x="557" y="1147"/>
                  </a:lnTo>
                  <a:cubicBezTo>
                    <a:pt x="1192" y="759"/>
                    <a:pt x="2092" y="538"/>
                    <a:pt x="3069" y="538"/>
                  </a:cubicBezTo>
                  <a:close/>
                  <a:moveTo>
                    <a:pt x="3056" y="1"/>
                  </a:moveTo>
                  <a:cubicBezTo>
                    <a:pt x="1910" y="1"/>
                    <a:pt x="842" y="280"/>
                    <a:pt x="117" y="771"/>
                  </a:cubicBezTo>
                  <a:cubicBezTo>
                    <a:pt x="45" y="824"/>
                    <a:pt x="0" y="908"/>
                    <a:pt x="0" y="998"/>
                  </a:cubicBezTo>
                  <a:lnTo>
                    <a:pt x="0" y="2603"/>
                  </a:lnTo>
                  <a:cubicBezTo>
                    <a:pt x="0" y="2752"/>
                    <a:pt x="123" y="2869"/>
                    <a:pt x="272" y="2869"/>
                  </a:cubicBezTo>
                  <a:lnTo>
                    <a:pt x="5736" y="2869"/>
                  </a:lnTo>
                  <a:cubicBezTo>
                    <a:pt x="5884" y="2869"/>
                    <a:pt x="6008" y="2752"/>
                    <a:pt x="6008" y="2603"/>
                  </a:cubicBezTo>
                  <a:lnTo>
                    <a:pt x="6008" y="998"/>
                  </a:lnTo>
                  <a:cubicBezTo>
                    <a:pt x="6008" y="914"/>
                    <a:pt x="5969" y="830"/>
                    <a:pt x="5898" y="785"/>
                  </a:cubicBezTo>
                  <a:cubicBezTo>
                    <a:pt x="5238" y="287"/>
                    <a:pt x="4201" y="1"/>
                    <a:pt x="30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 lang="en-US"/>
              </a:defPPr>
              <a:lvl1pPr marL="0" marR="0" lvl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457200" marR="0" lvl="1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14400" marR="0" lvl="2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371600" marR="0" lvl="3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1828800" marR="0" lvl="4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286000" marR="0" lvl="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2743200" marR="0" lvl="6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200400" marR="0" lvl="7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3657600" marR="0" lvl="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81;p50">
              <a:extLst>
                <a:ext uri="{FF2B5EF4-FFF2-40B4-BE49-F238E27FC236}">
                  <a16:creationId xmlns:a16="http://schemas.microsoft.com/office/drawing/2014/main" id="{4C37859E-AF5B-069A-D27E-D91AD8E2FDD1}"/>
                </a:ext>
              </a:extLst>
            </p:cNvPr>
            <p:cNvSpPr/>
            <p:nvPr/>
          </p:nvSpPr>
          <p:spPr>
            <a:xfrm>
              <a:off x="10623947" y="2956038"/>
              <a:ext cx="43083" cy="43083"/>
            </a:xfrm>
            <a:custGeom>
              <a:avLst/>
              <a:gdLst/>
              <a:ahLst/>
              <a:cxnLst/>
              <a:rect l="l" t="t" r="r" b="b"/>
              <a:pathLst>
                <a:path w="1671" h="1671" extrusionOk="0">
                  <a:moveTo>
                    <a:pt x="837" y="538"/>
                  </a:moveTo>
                  <a:cubicBezTo>
                    <a:pt x="998" y="538"/>
                    <a:pt x="1133" y="675"/>
                    <a:pt x="1133" y="836"/>
                  </a:cubicBezTo>
                  <a:cubicBezTo>
                    <a:pt x="1133" y="998"/>
                    <a:pt x="998" y="1133"/>
                    <a:pt x="837" y="1133"/>
                  </a:cubicBezTo>
                  <a:cubicBezTo>
                    <a:pt x="674" y="1133"/>
                    <a:pt x="538" y="998"/>
                    <a:pt x="538" y="836"/>
                  </a:cubicBezTo>
                  <a:cubicBezTo>
                    <a:pt x="538" y="675"/>
                    <a:pt x="674" y="538"/>
                    <a:pt x="837" y="538"/>
                  </a:cubicBezTo>
                  <a:close/>
                  <a:moveTo>
                    <a:pt x="837" y="1"/>
                  </a:moveTo>
                  <a:cubicBezTo>
                    <a:pt x="377" y="1"/>
                    <a:pt x="1" y="377"/>
                    <a:pt x="1" y="836"/>
                  </a:cubicBezTo>
                  <a:cubicBezTo>
                    <a:pt x="1" y="1296"/>
                    <a:pt x="377" y="1671"/>
                    <a:pt x="837" y="1671"/>
                  </a:cubicBezTo>
                  <a:cubicBezTo>
                    <a:pt x="1295" y="1671"/>
                    <a:pt x="1671" y="1296"/>
                    <a:pt x="1671" y="836"/>
                  </a:cubicBezTo>
                  <a:cubicBezTo>
                    <a:pt x="1671" y="377"/>
                    <a:pt x="1295" y="1"/>
                    <a:pt x="8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 lang="en-US"/>
              </a:defPPr>
              <a:lvl1pPr marL="0" marR="0" lvl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457200" marR="0" lvl="1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14400" marR="0" lvl="2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371600" marR="0" lvl="3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1828800" marR="0" lvl="4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286000" marR="0" lvl="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2743200" marR="0" lvl="6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200400" marR="0" lvl="7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3657600" marR="0" lvl="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82;p50">
              <a:extLst>
                <a:ext uri="{FF2B5EF4-FFF2-40B4-BE49-F238E27FC236}">
                  <a16:creationId xmlns:a16="http://schemas.microsoft.com/office/drawing/2014/main" id="{D06159C9-862D-88DE-70D4-A2D8DD56CAE9}"/>
                </a:ext>
              </a:extLst>
            </p:cNvPr>
            <p:cNvSpPr/>
            <p:nvPr/>
          </p:nvSpPr>
          <p:spPr>
            <a:xfrm>
              <a:off x="10387479" y="2955032"/>
              <a:ext cx="43237" cy="43083"/>
            </a:xfrm>
            <a:custGeom>
              <a:avLst/>
              <a:gdLst/>
              <a:ahLst/>
              <a:cxnLst/>
              <a:rect l="l" t="t" r="r" b="b"/>
              <a:pathLst>
                <a:path w="1677" h="1671" extrusionOk="0">
                  <a:moveTo>
                    <a:pt x="842" y="538"/>
                  </a:moveTo>
                  <a:cubicBezTo>
                    <a:pt x="1004" y="538"/>
                    <a:pt x="1139" y="675"/>
                    <a:pt x="1139" y="837"/>
                  </a:cubicBezTo>
                  <a:cubicBezTo>
                    <a:pt x="1139" y="998"/>
                    <a:pt x="1004" y="1133"/>
                    <a:pt x="842" y="1133"/>
                  </a:cubicBezTo>
                  <a:cubicBezTo>
                    <a:pt x="673" y="1133"/>
                    <a:pt x="544" y="998"/>
                    <a:pt x="544" y="837"/>
                  </a:cubicBezTo>
                  <a:cubicBezTo>
                    <a:pt x="544" y="675"/>
                    <a:pt x="673" y="538"/>
                    <a:pt x="842" y="538"/>
                  </a:cubicBezTo>
                  <a:close/>
                  <a:moveTo>
                    <a:pt x="842" y="1"/>
                  </a:moveTo>
                  <a:cubicBezTo>
                    <a:pt x="376" y="1"/>
                    <a:pt x="0" y="377"/>
                    <a:pt x="0" y="837"/>
                  </a:cubicBezTo>
                  <a:cubicBezTo>
                    <a:pt x="0" y="1296"/>
                    <a:pt x="376" y="1671"/>
                    <a:pt x="842" y="1671"/>
                  </a:cubicBezTo>
                  <a:cubicBezTo>
                    <a:pt x="1301" y="1671"/>
                    <a:pt x="1677" y="1296"/>
                    <a:pt x="1677" y="837"/>
                  </a:cubicBezTo>
                  <a:cubicBezTo>
                    <a:pt x="1677" y="377"/>
                    <a:pt x="1301" y="1"/>
                    <a:pt x="8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 lang="en-US"/>
              </a:defPPr>
              <a:lvl1pPr marL="0" marR="0" lvl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457200" marR="0" lvl="1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14400" marR="0" lvl="2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371600" marR="0" lvl="3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1828800" marR="0" lvl="4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286000" marR="0" lvl="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2743200" marR="0" lvl="6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200400" marR="0" lvl="7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3657600" marR="0" lvl="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83;p50">
              <a:extLst>
                <a:ext uri="{FF2B5EF4-FFF2-40B4-BE49-F238E27FC236}">
                  <a16:creationId xmlns:a16="http://schemas.microsoft.com/office/drawing/2014/main" id="{B800811D-BFC2-BCFA-568A-669F6DACB9B0}"/>
                </a:ext>
              </a:extLst>
            </p:cNvPr>
            <p:cNvSpPr/>
            <p:nvPr/>
          </p:nvSpPr>
          <p:spPr>
            <a:xfrm>
              <a:off x="10399158" y="3027968"/>
              <a:ext cx="249858" cy="149410"/>
            </a:xfrm>
            <a:custGeom>
              <a:avLst/>
              <a:gdLst/>
              <a:ahLst/>
              <a:cxnLst/>
              <a:rect l="l" t="t" r="r" b="b"/>
              <a:pathLst>
                <a:path w="9691" h="5795" extrusionOk="0">
                  <a:moveTo>
                    <a:pt x="647" y="1"/>
                  </a:moveTo>
                  <a:cubicBezTo>
                    <a:pt x="492" y="1"/>
                    <a:pt x="350" y="52"/>
                    <a:pt x="234" y="150"/>
                  </a:cubicBezTo>
                  <a:cubicBezTo>
                    <a:pt x="79" y="279"/>
                    <a:pt x="1" y="461"/>
                    <a:pt x="26" y="649"/>
                  </a:cubicBezTo>
                  <a:lnTo>
                    <a:pt x="570" y="5218"/>
                  </a:lnTo>
                  <a:cubicBezTo>
                    <a:pt x="608" y="5555"/>
                    <a:pt x="862" y="5794"/>
                    <a:pt x="1179" y="5794"/>
                  </a:cubicBezTo>
                  <a:lnTo>
                    <a:pt x="8519" y="5794"/>
                  </a:lnTo>
                  <a:cubicBezTo>
                    <a:pt x="8830" y="5794"/>
                    <a:pt x="9090" y="5555"/>
                    <a:pt x="9128" y="5218"/>
                  </a:cubicBezTo>
                  <a:lnTo>
                    <a:pt x="9672" y="649"/>
                  </a:lnTo>
                  <a:cubicBezTo>
                    <a:pt x="9691" y="493"/>
                    <a:pt x="9640" y="338"/>
                    <a:pt x="9529" y="215"/>
                  </a:cubicBezTo>
                  <a:cubicBezTo>
                    <a:pt x="9413" y="85"/>
                    <a:pt x="9237" y="1"/>
                    <a:pt x="9063" y="1"/>
                  </a:cubicBezTo>
                  <a:lnTo>
                    <a:pt x="6169" y="1"/>
                  </a:lnTo>
                  <a:cubicBezTo>
                    <a:pt x="6027" y="1"/>
                    <a:pt x="5897" y="111"/>
                    <a:pt x="5891" y="254"/>
                  </a:cubicBezTo>
                  <a:cubicBezTo>
                    <a:pt x="5878" y="410"/>
                    <a:pt x="6001" y="538"/>
                    <a:pt x="6156" y="538"/>
                  </a:cubicBezTo>
                  <a:lnTo>
                    <a:pt x="9069" y="538"/>
                  </a:lnTo>
                  <a:cubicBezTo>
                    <a:pt x="9108" y="538"/>
                    <a:pt x="9141" y="565"/>
                    <a:pt x="9147" y="577"/>
                  </a:cubicBezTo>
                  <a:lnTo>
                    <a:pt x="8603" y="5160"/>
                  </a:lnTo>
                  <a:cubicBezTo>
                    <a:pt x="8597" y="5199"/>
                    <a:pt x="8571" y="5265"/>
                    <a:pt x="8526" y="5265"/>
                  </a:cubicBezTo>
                  <a:lnTo>
                    <a:pt x="1172" y="5265"/>
                  </a:lnTo>
                  <a:cubicBezTo>
                    <a:pt x="1127" y="5265"/>
                    <a:pt x="1101" y="5199"/>
                    <a:pt x="1095" y="5160"/>
                  </a:cubicBezTo>
                  <a:lnTo>
                    <a:pt x="551" y="577"/>
                  </a:lnTo>
                  <a:cubicBezTo>
                    <a:pt x="557" y="565"/>
                    <a:pt x="590" y="538"/>
                    <a:pt x="629" y="538"/>
                  </a:cubicBezTo>
                  <a:lnTo>
                    <a:pt x="3619" y="538"/>
                  </a:lnTo>
                  <a:cubicBezTo>
                    <a:pt x="3761" y="538"/>
                    <a:pt x="3885" y="428"/>
                    <a:pt x="3897" y="285"/>
                  </a:cubicBezTo>
                  <a:cubicBezTo>
                    <a:pt x="3904" y="130"/>
                    <a:pt x="3781" y="1"/>
                    <a:pt x="36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 lang="en-US"/>
              </a:defPPr>
              <a:lvl1pPr marL="0" marR="0" lvl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457200" marR="0" lvl="1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14400" marR="0" lvl="2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371600" marR="0" lvl="3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1828800" marR="0" lvl="4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286000" marR="0" lvl="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2743200" marR="0" lvl="6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200400" marR="0" lvl="7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3657600" marR="0" lvl="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84;p50">
              <a:extLst>
                <a:ext uri="{FF2B5EF4-FFF2-40B4-BE49-F238E27FC236}">
                  <a16:creationId xmlns:a16="http://schemas.microsoft.com/office/drawing/2014/main" id="{863BF985-2C10-9876-D141-070A48D80A6E}"/>
                </a:ext>
              </a:extLst>
            </p:cNvPr>
            <p:cNvSpPr/>
            <p:nvPr/>
          </p:nvSpPr>
          <p:spPr>
            <a:xfrm>
              <a:off x="10515974" y="3027968"/>
              <a:ext cx="16681" cy="14051"/>
            </a:xfrm>
            <a:custGeom>
              <a:avLst/>
              <a:gdLst/>
              <a:ahLst/>
              <a:cxnLst/>
              <a:rect l="l" t="t" r="r" b="b"/>
              <a:pathLst>
                <a:path w="647" h="545" extrusionOk="0">
                  <a:moveTo>
                    <a:pt x="317" y="1"/>
                  </a:moveTo>
                  <a:cubicBezTo>
                    <a:pt x="137" y="1"/>
                    <a:pt x="0" y="176"/>
                    <a:pt x="59" y="363"/>
                  </a:cubicBezTo>
                  <a:cubicBezTo>
                    <a:pt x="84" y="434"/>
                    <a:pt x="143" y="500"/>
                    <a:pt x="215" y="526"/>
                  </a:cubicBezTo>
                  <a:cubicBezTo>
                    <a:pt x="249" y="538"/>
                    <a:pt x="283" y="544"/>
                    <a:pt x="316" y="544"/>
                  </a:cubicBezTo>
                  <a:cubicBezTo>
                    <a:pt x="504" y="544"/>
                    <a:pt x="646" y="355"/>
                    <a:pt x="564" y="156"/>
                  </a:cubicBezTo>
                  <a:cubicBezTo>
                    <a:pt x="525" y="66"/>
                    <a:pt x="428" y="1"/>
                    <a:pt x="3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 lang="en-US"/>
              </a:defPPr>
              <a:lvl1pPr marL="0" marR="0" lvl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457200" marR="0" lvl="1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14400" marR="0" lvl="2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371600" marR="0" lvl="3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1828800" marR="0" lvl="4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286000" marR="0" lvl="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2743200" marR="0" lvl="6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200400" marR="0" lvl="7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3657600" marR="0" lvl="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343;p40">
            <a:extLst>
              <a:ext uri="{FF2B5EF4-FFF2-40B4-BE49-F238E27FC236}">
                <a16:creationId xmlns:a16="http://schemas.microsoft.com/office/drawing/2014/main" id="{CC454913-52B2-B78C-1A61-75237D5F70C3}"/>
              </a:ext>
            </a:extLst>
          </p:cNvPr>
          <p:cNvGrpSpPr/>
          <p:nvPr/>
        </p:nvGrpSpPr>
        <p:grpSpPr>
          <a:xfrm>
            <a:off x="9514446" y="2269877"/>
            <a:ext cx="671276" cy="659453"/>
            <a:chOff x="9514446" y="2269877"/>
            <a:chExt cx="344841" cy="352859"/>
          </a:xfrm>
          <a:solidFill>
            <a:schemeClr val="bg1">
              <a:lumMod val="95000"/>
            </a:schemeClr>
          </a:solidFill>
        </p:grpSpPr>
        <p:sp>
          <p:nvSpPr>
            <p:cNvPr id="32" name="Google Shape;1344;p40">
              <a:extLst>
                <a:ext uri="{FF2B5EF4-FFF2-40B4-BE49-F238E27FC236}">
                  <a16:creationId xmlns:a16="http://schemas.microsoft.com/office/drawing/2014/main" id="{48B4F807-6257-AB9A-189E-117A355015F6}"/>
                </a:ext>
              </a:extLst>
            </p:cNvPr>
            <p:cNvSpPr/>
            <p:nvPr/>
          </p:nvSpPr>
          <p:spPr>
            <a:xfrm>
              <a:off x="9514446" y="2269877"/>
              <a:ext cx="344841" cy="352859"/>
            </a:xfrm>
            <a:custGeom>
              <a:avLst/>
              <a:gdLst/>
              <a:ahLst/>
              <a:cxnLst/>
              <a:rect l="l" t="t" r="r" b="b"/>
              <a:pathLst>
                <a:path w="13375" h="13686" extrusionOk="0">
                  <a:moveTo>
                    <a:pt x="3429" y="521"/>
                  </a:moveTo>
                  <a:cubicBezTo>
                    <a:pt x="3459" y="521"/>
                    <a:pt x="3490" y="525"/>
                    <a:pt x="3521" y="531"/>
                  </a:cubicBezTo>
                  <a:cubicBezTo>
                    <a:pt x="3715" y="570"/>
                    <a:pt x="3871" y="770"/>
                    <a:pt x="3871" y="971"/>
                  </a:cubicBezTo>
                  <a:lnTo>
                    <a:pt x="3871" y="2124"/>
                  </a:lnTo>
                  <a:cubicBezTo>
                    <a:pt x="3871" y="2318"/>
                    <a:pt x="3715" y="2518"/>
                    <a:pt x="3521" y="2557"/>
                  </a:cubicBezTo>
                  <a:cubicBezTo>
                    <a:pt x="3489" y="2564"/>
                    <a:pt x="3457" y="2567"/>
                    <a:pt x="3427" y="2567"/>
                  </a:cubicBezTo>
                  <a:cubicBezTo>
                    <a:pt x="3184" y="2567"/>
                    <a:pt x="2991" y="2371"/>
                    <a:pt x="2991" y="2130"/>
                  </a:cubicBezTo>
                  <a:lnTo>
                    <a:pt x="2991" y="965"/>
                  </a:lnTo>
                  <a:cubicBezTo>
                    <a:pt x="2991" y="723"/>
                    <a:pt x="3186" y="521"/>
                    <a:pt x="3429" y="521"/>
                  </a:cubicBezTo>
                  <a:close/>
                  <a:moveTo>
                    <a:pt x="9943" y="521"/>
                  </a:moveTo>
                  <a:cubicBezTo>
                    <a:pt x="9973" y="521"/>
                    <a:pt x="10003" y="525"/>
                    <a:pt x="10034" y="531"/>
                  </a:cubicBezTo>
                  <a:cubicBezTo>
                    <a:pt x="10228" y="570"/>
                    <a:pt x="10383" y="770"/>
                    <a:pt x="10383" y="971"/>
                  </a:cubicBezTo>
                  <a:lnTo>
                    <a:pt x="10383" y="2124"/>
                  </a:lnTo>
                  <a:cubicBezTo>
                    <a:pt x="10383" y="2318"/>
                    <a:pt x="10228" y="2518"/>
                    <a:pt x="10034" y="2557"/>
                  </a:cubicBezTo>
                  <a:cubicBezTo>
                    <a:pt x="10002" y="2564"/>
                    <a:pt x="9971" y="2567"/>
                    <a:pt x="9941" y="2567"/>
                  </a:cubicBezTo>
                  <a:cubicBezTo>
                    <a:pt x="9702" y="2567"/>
                    <a:pt x="9503" y="2371"/>
                    <a:pt x="9503" y="2130"/>
                  </a:cubicBezTo>
                  <a:lnTo>
                    <a:pt x="9503" y="965"/>
                  </a:lnTo>
                  <a:cubicBezTo>
                    <a:pt x="9503" y="723"/>
                    <a:pt x="9703" y="521"/>
                    <a:pt x="9943" y="521"/>
                  </a:cubicBezTo>
                  <a:close/>
                  <a:moveTo>
                    <a:pt x="6687" y="521"/>
                  </a:moveTo>
                  <a:cubicBezTo>
                    <a:pt x="6716" y="521"/>
                    <a:pt x="6747" y="525"/>
                    <a:pt x="6778" y="531"/>
                  </a:cubicBezTo>
                  <a:cubicBezTo>
                    <a:pt x="6972" y="570"/>
                    <a:pt x="7127" y="770"/>
                    <a:pt x="7127" y="971"/>
                  </a:cubicBezTo>
                  <a:lnTo>
                    <a:pt x="7127" y="2124"/>
                  </a:lnTo>
                  <a:cubicBezTo>
                    <a:pt x="7127" y="2318"/>
                    <a:pt x="6972" y="2518"/>
                    <a:pt x="6778" y="2563"/>
                  </a:cubicBezTo>
                  <a:cubicBezTo>
                    <a:pt x="6749" y="2569"/>
                    <a:pt x="6721" y="2571"/>
                    <a:pt x="6693" y="2571"/>
                  </a:cubicBezTo>
                  <a:cubicBezTo>
                    <a:pt x="6450" y="2571"/>
                    <a:pt x="6248" y="2374"/>
                    <a:pt x="6248" y="2130"/>
                  </a:cubicBezTo>
                  <a:lnTo>
                    <a:pt x="6248" y="965"/>
                  </a:lnTo>
                  <a:cubicBezTo>
                    <a:pt x="6248" y="723"/>
                    <a:pt x="6447" y="521"/>
                    <a:pt x="6687" y="521"/>
                  </a:cubicBezTo>
                  <a:close/>
                  <a:moveTo>
                    <a:pt x="9930" y="6273"/>
                  </a:moveTo>
                  <a:cubicBezTo>
                    <a:pt x="10306" y="6273"/>
                    <a:pt x="10811" y="7036"/>
                    <a:pt x="10915" y="7762"/>
                  </a:cubicBezTo>
                  <a:cubicBezTo>
                    <a:pt x="10966" y="8138"/>
                    <a:pt x="10862" y="8526"/>
                    <a:pt x="10637" y="8792"/>
                  </a:cubicBezTo>
                  <a:cubicBezTo>
                    <a:pt x="10559" y="8882"/>
                    <a:pt x="10443" y="8978"/>
                    <a:pt x="10287" y="9043"/>
                  </a:cubicBezTo>
                  <a:cubicBezTo>
                    <a:pt x="10279" y="9050"/>
                    <a:pt x="10273" y="9050"/>
                    <a:pt x="10267" y="9050"/>
                  </a:cubicBezTo>
                  <a:cubicBezTo>
                    <a:pt x="10171" y="9088"/>
                    <a:pt x="10060" y="9115"/>
                    <a:pt x="9930" y="9115"/>
                  </a:cubicBezTo>
                  <a:cubicBezTo>
                    <a:pt x="9801" y="9115"/>
                    <a:pt x="9691" y="9095"/>
                    <a:pt x="9594" y="9056"/>
                  </a:cubicBezTo>
                  <a:cubicBezTo>
                    <a:pt x="9588" y="9050"/>
                    <a:pt x="9574" y="9050"/>
                    <a:pt x="9568" y="9043"/>
                  </a:cubicBezTo>
                  <a:cubicBezTo>
                    <a:pt x="9412" y="8978"/>
                    <a:pt x="9302" y="8882"/>
                    <a:pt x="9224" y="8792"/>
                  </a:cubicBezTo>
                  <a:cubicBezTo>
                    <a:pt x="8991" y="8526"/>
                    <a:pt x="8889" y="8138"/>
                    <a:pt x="8946" y="7762"/>
                  </a:cubicBezTo>
                  <a:cubicBezTo>
                    <a:pt x="8979" y="7510"/>
                    <a:pt x="9063" y="7257"/>
                    <a:pt x="9167" y="7036"/>
                  </a:cubicBezTo>
                  <a:cubicBezTo>
                    <a:pt x="9173" y="7024"/>
                    <a:pt x="9179" y="7017"/>
                    <a:pt x="9186" y="7005"/>
                  </a:cubicBezTo>
                  <a:cubicBezTo>
                    <a:pt x="9394" y="6590"/>
                    <a:pt x="9684" y="6273"/>
                    <a:pt x="9930" y="6273"/>
                  </a:cubicBezTo>
                  <a:close/>
                  <a:moveTo>
                    <a:pt x="2454" y="6370"/>
                  </a:moveTo>
                  <a:cubicBezTo>
                    <a:pt x="2855" y="6525"/>
                    <a:pt x="3237" y="6784"/>
                    <a:pt x="3535" y="7322"/>
                  </a:cubicBezTo>
                  <a:cubicBezTo>
                    <a:pt x="3942" y="8054"/>
                    <a:pt x="4150" y="9219"/>
                    <a:pt x="4169" y="10875"/>
                  </a:cubicBezTo>
                  <a:lnTo>
                    <a:pt x="2454" y="10875"/>
                  </a:lnTo>
                  <a:lnTo>
                    <a:pt x="2454" y="6370"/>
                  </a:lnTo>
                  <a:close/>
                  <a:moveTo>
                    <a:pt x="12099" y="2040"/>
                  </a:moveTo>
                  <a:cubicBezTo>
                    <a:pt x="12507" y="2040"/>
                    <a:pt x="12843" y="2369"/>
                    <a:pt x="12843" y="2778"/>
                  </a:cubicBezTo>
                  <a:lnTo>
                    <a:pt x="12843" y="3638"/>
                  </a:lnTo>
                  <a:lnTo>
                    <a:pt x="7904" y="3638"/>
                  </a:lnTo>
                  <a:cubicBezTo>
                    <a:pt x="7755" y="3638"/>
                    <a:pt x="7632" y="3749"/>
                    <a:pt x="7626" y="3890"/>
                  </a:cubicBezTo>
                  <a:cubicBezTo>
                    <a:pt x="7613" y="4045"/>
                    <a:pt x="7736" y="4176"/>
                    <a:pt x="7891" y="4176"/>
                  </a:cubicBezTo>
                  <a:lnTo>
                    <a:pt x="12843" y="4176"/>
                  </a:lnTo>
                  <a:lnTo>
                    <a:pt x="12843" y="10125"/>
                  </a:lnTo>
                  <a:cubicBezTo>
                    <a:pt x="12843" y="10539"/>
                    <a:pt x="12507" y="10875"/>
                    <a:pt x="12099" y="10875"/>
                  </a:cubicBezTo>
                  <a:lnTo>
                    <a:pt x="10792" y="10875"/>
                  </a:lnTo>
                  <a:lnTo>
                    <a:pt x="10688" y="9452"/>
                  </a:lnTo>
                  <a:cubicBezTo>
                    <a:pt x="10831" y="9374"/>
                    <a:pt x="10954" y="9264"/>
                    <a:pt x="11070" y="9141"/>
                  </a:cubicBezTo>
                  <a:cubicBezTo>
                    <a:pt x="11400" y="8753"/>
                    <a:pt x="11549" y="8221"/>
                    <a:pt x="11471" y="7678"/>
                  </a:cubicBezTo>
                  <a:cubicBezTo>
                    <a:pt x="11361" y="6881"/>
                    <a:pt x="10753" y="5729"/>
                    <a:pt x="9956" y="5729"/>
                  </a:cubicBezTo>
                  <a:cubicBezTo>
                    <a:pt x="9588" y="5729"/>
                    <a:pt x="9218" y="5981"/>
                    <a:pt x="8914" y="6429"/>
                  </a:cubicBezTo>
                  <a:cubicBezTo>
                    <a:pt x="8901" y="6447"/>
                    <a:pt x="8889" y="6474"/>
                    <a:pt x="8875" y="6492"/>
                  </a:cubicBezTo>
                  <a:cubicBezTo>
                    <a:pt x="8202" y="6001"/>
                    <a:pt x="7387" y="5729"/>
                    <a:pt x="6538" y="5729"/>
                  </a:cubicBezTo>
                  <a:cubicBezTo>
                    <a:pt x="5535" y="5729"/>
                    <a:pt x="4570" y="6112"/>
                    <a:pt x="3840" y="6791"/>
                  </a:cubicBezTo>
                  <a:cubicBezTo>
                    <a:pt x="3380" y="6137"/>
                    <a:pt x="2797" y="5891"/>
                    <a:pt x="2266" y="5742"/>
                  </a:cubicBezTo>
                  <a:cubicBezTo>
                    <a:pt x="2241" y="5735"/>
                    <a:pt x="2215" y="5730"/>
                    <a:pt x="2187" y="5730"/>
                  </a:cubicBezTo>
                  <a:cubicBezTo>
                    <a:pt x="2164" y="5730"/>
                    <a:pt x="2141" y="5733"/>
                    <a:pt x="2117" y="5742"/>
                  </a:cubicBezTo>
                  <a:cubicBezTo>
                    <a:pt x="2000" y="5775"/>
                    <a:pt x="1922" y="5885"/>
                    <a:pt x="1922" y="6001"/>
                  </a:cubicBezTo>
                  <a:lnTo>
                    <a:pt x="1922" y="10875"/>
                  </a:lnTo>
                  <a:lnTo>
                    <a:pt x="1282" y="10875"/>
                  </a:lnTo>
                  <a:cubicBezTo>
                    <a:pt x="868" y="10875"/>
                    <a:pt x="530" y="10539"/>
                    <a:pt x="530" y="10125"/>
                  </a:cubicBezTo>
                  <a:lnTo>
                    <a:pt x="530" y="4176"/>
                  </a:lnTo>
                  <a:lnTo>
                    <a:pt x="5451" y="4176"/>
                  </a:lnTo>
                  <a:cubicBezTo>
                    <a:pt x="5594" y="4176"/>
                    <a:pt x="5716" y="4066"/>
                    <a:pt x="5723" y="3923"/>
                  </a:cubicBezTo>
                  <a:cubicBezTo>
                    <a:pt x="5735" y="3767"/>
                    <a:pt x="5612" y="3638"/>
                    <a:pt x="5457" y="3638"/>
                  </a:cubicBezTo>
                  <a:lnTo>
                    <a:pt x="530" y="3638"/>
                  </a:lnTo>
                  <a:lnTo>
                    <a:pt x="530" y="2778"/>
                  </a:lnTo>
                  <a:cubicBezTo>
                    <a:pt x="530" y="2369"/>
                    <a:pt x="868" y="2040"/>
                    <a:pt x="1276" y="2040"/>
                  </a:cubicBezTo>
                  <a:lnTo>
                    <a:pt x="2454" y="2040"/>
                  </a:lnTo>
                  <a:lnTo>
                    <a:pt x="2454" y="2111"/>
                  </a:lnTo>
                  <a:cubicBezTo>
                    <a:pt x="2454" y="2628"/>
                    <a:pt x="2855" y="3068"/>
                    <a:pt x="3366" y="3101"/>
                  </a:cubicBezTo>
                  <a:cubicBezTo>
                    <a:pt x="3385" y="3102"/>
                    <a:pt x="3405" y="3102"/>
                    <a:pt x="3424" y="3102"/>
                  </a:cubicBezTo>
                  <a:cubicBezTo>
                    <a:pt x="3967" y="3102"/>
                    <a:pt x="4402" y="2667"/>
                    <a:pt x="4402" y="2124"/>
                  </a:cubicBezTo>
                  <a:lnTo>
                    <a:pt x="4402" y="2040"/>
                  </a:lnTo>
                  <a:lnTo>
                    <a:pt x="5716" y="2040"/>
                  </a:lnTo>
                  <a:lnTo>
                    <a:pt x="5716" y="2111"/>
                  </a:lnTo>
                  <a:cubicBezTo>
                    <a:pt x="5716" y="2628"/>
                    <a:pt x="6111" y="3068"/>
                    <a:pt x="6622" y="3101"/>
                  </a:cubicBezTo>
                  <a:cubicBezTo>
                    <a:pt x="6642" y="3102"/>
                    <a:pt x="6661" y="3102"/>
                    <a:pt x="6681" y="3102"/>
                  </a:cubicBezTo>
                  <a:cubicBezTo>
                    <a:pt x="7224" y="3102"/>
                    <a:pt x="7665" y="2667"/>
                    <a:pt x="7665" y="2124"/>
                  </a:cubicBezTo>
                  <a:lnTo>
                    <a:pt x="7665" y="2040"/>
                  </a:lnTo>
                  <a:lnTo>
                    <a:pt x="8973" y="2040"/>
                  </a:lnTo>
                  <a:lnTo>
                    <a:pt x="8973" y="2111"/>
                  </a:lnTo>
                  <a:cubicBezTo>
                    <a:pt x="8973" y="2628"/>
                    <a:pt x="9367" y="3068"/>
                    <a:pt x="9885" y="3101"/>
                  </a:cubicBezTo>
                  <a:cubicBezTo>
                    <a:pt x="9904" y="3102"/>
                    <a:pt x="9924" y="3102"/>
                    <a:pt x="9943" y="3102"/>
                  </a:cubicBezTo>
                  <a:cubicBezTo>
                    <a:pt x="10481" y="3102"/>
                    <a:pt x="10921" y="2667"/>
                    <a:pt x="10921" y="2124"/>
                  </a:cubicBezTo>
                  <a:lnTo>
                    <a:pt x="10921" y="2040"/>
                  </a:lnTo>
                  <a:close/>
                  <a:moveTo>
                    <a:pt x="3846" y="11406"/>
                  </a:moveTo>
                  <a:lnTo>
                    <a:pt x="3846" y="12623"/>
                  </a:lnTo>
                  <a:cubicBezTo>
                    <a:pt x="3846" y="12895"/>
                    <a:pt x="3619" y="13122"/>
                    <a:pt x="3341" y="13122"/>
                  </a:cubicBezTo>
                  <a:cubicBezTo>
                    <a:pt x="3055" y="13122"/>
                    <a:pt x="2830" y="12895"/>
                    <a:pt x="2830" y="12623"/>
                  </a:cubicBezTo>
                  <a:lnTo>
                    <a:pt x="2830" y="11406"/>
                  </a:lnTo>
                  <a:close/>
                  <a:moveTo>
                    <a:pt x="6520" y="6267"/>
                  </a:moveTo>
                  <a:cubicBezTo>
                    <a:pt x="7276" y="6267"/>
                    <a:pt x="8008" y="6512"/>
                    <a:pt x="8603" y="6972"/>
                  </a:cubicBezTo>
                  <a:cubicBezTo>
                    <a:pt x="8513" y="7205"/>
                    <a:pt x="8441" y="7451"/>
                    <a:pt x="8409" y="7678"/>
                  </a:cubicBezTo>
                  <a:cubicBezTo>
                    <a:pt x="8331" y="8215"/>
                    <a:pt x="8480" y="8745"/>
                    <a:pt x="8817" y="9133"/>
                  </a:cubicBezTo>
                  <a:cubicBezTo>
                    <a:pt x="8928" y="9264"/>
                    <a:pt x="9057" y="9366"/>
                    <a:pt x="9192" y="9452"/>
                  </a:cubicBezTo>
                  <a:lnTo>
                    <a:pt x="9005" y="12085"/>
                  </a:lnTo>
                  <a:cubicBezTo>
                    <a:pt x="8384" y="12715"/>
                    <a:pt x="7419" y="13122"/>
                    <a:pt x="6520" y="13122"/>
                  </a:cubicBezTo>
                  <a:cubicBezTo>
                    <a:pt x="5690" y="13122"/>
                    <a:pt x="5011" y="12882"/>
                    <a:pt x="4376" y="12365"/>
                  </a:cubicBezTo>
                  <a:lnTo>
                    <a:pt x="4376" y="11406"/>
                  </a:lnTo>
                  <a:lnTo>
                    <a:pt x="4428" y="11406"/>
                  </a:lnTo>
                  <a:cubicBezTo>
                    <a:pt x="4578" y="11406"/>
                    <a:pt x="4700" y="11290"/>
                    <a:pt x="4700" y="11141"/>
                  </a:cubicBezTo>
                  <a:cubicBezTo>
                    <a:pt x="4700" y="9393"/>
                    <a:pt x="4500" y="8117"/>
                    <a:pt x="4104" y="7263"/>
                  </a:cubicBezTo>
                  <a:cubicBezTo>
                    <a:pt x="4739" y="6629"/>
                    <a:pt x="5612" y="6267"/>
                    <a:pt x="6520" y="6267"/>
                  </a:cubicBezTo>
                  <a:close/>
                  <a:moveTo>
                    <a:pt x="10138" y="9638"/>
                  </a:moveTo>
                  <a:lnTo>
                    <a:pt x="10357" y="12721"/>
                  </a:lnTo>
                  <a:cubicBezTo>
                    <a:pt x="10365" y="12811"/>
                    <a:pt x="10326" y="12909"/>
                    <a:pt x="10255" y="12986"/>
                  </a:cubicBezTo>
                  <a:cubicBezTo>
                    <a:pt x="10171" y="13070"/>
                    <a:pt x="10054" y="13128"/>
                    <a:pt x="9930" y="13128"/>
                  </a:cubicBezTo>
                  <a:cubicBezTo>
                    <a:pt x="9807" y="13128"/>
                    <a:pt x="9684" y="13070"/>
                    <a:pt x="9600" y="12986"/>
                  </a:cubicBezTo>
                  <a:cubicBezTo>
                    <a:pt x="9529" y="12909"/>
                    <a:pt x="9496" y="12811"/>
                    <a:pt x="9503" y="12721"/>
                  </a:cubicBezTo>
                  <a:lnTo>
                    <a:pt x="9723" y="9638"/>
                  </a:lnTo>
                  <a:cubicBezTo>
                    <a:pt x="9788" y="9652"/>
                    <a:pt x="9860" y="9652"/>
                    <a:pt x="9930" y="9652"/>
                  </a:cubicBezTo>
                  <a:cubicBezTo>
                    <a:pt x="10001" y="9652"/>
                    <a:pt x="10067" y="9652"/>
                    <a:pt x="10138" y="9638"/>
                  </a:cubicBezTo>
                  <a:close/>
                  <a:moveTo>
                    <a:pt x="3436" y="1"/>
                  </a:moveTo>
                  <a:cubicBezTo>
                    <a:pt x="2897" y="1"/>
                    <a:pt x="2454" y="435"/>
                    <a:pt x="2454" y="977"/>
                  </a:cubicBezTo>
                  <a:lnTo>
                    <a:pt x="2454" y="1502"/>
                  </a:lnTo>
                  <a:lnTo>
                    <a:pt x="1276" y="1502"/>
                  </a:lnTo>
                  <a:cubicBezTo>
                    <a:pt x="577" y="1502"/>
                    <a:pt x="1" y="2078"/>
                    <a:pt x="1" y="2790"/>
                  </a:cubicBezTo>
                  <a:lnTo>
                    <a:pt x="1" y="10151"/>
                  </a:lnTo>
                  <a:cubicBezTo>
                    <a:pt x="1" y="10856"/>
                    <a:pt x="577" y="11433"/>
                    <a:pt x="1276" y="11433"/>
                  </a:cubicBezTo>
                  <a:lnTo>
                    <a:pt x="2298" y="11433"/>
                  </a:lnTo>
                  <a:lnTo>
                    <a:pt x="2298" y="12656"/>
                  </a:lnTo>
                  <a:cubicBezTo>
                    <a:pt x="2298" y="13226"/>
                    <a:pt x="2765" y="13686"/>
                    <a:pt x="3335" y="13686"/>
                  </a:cubicBezTo>
                  <a:cubicBezTo>
                    <a:pt x="3781" y="13686"/>
                    <a:pt x="4163" y="13406"/>
                    <a:pt x="4306" y="13017"/>
                  </a:cubicBezTo>
                  <a:cubicBezTo>
                    <a:pt x="4958" y="13465"/>
                    <a:pt x="5684" y="13686"/>
                    <a:pt x="6512" y="13686"/>
                  </a:cubicBezTo>
                  <a:cubicBezTo>
                    <a:pt x="7366" y="13686"/>
                    <a:pt x="8267" y="13375"/>
                    <a:pt x="8959" y="12856"/>
                  </a:cubicBezTo>
                  <a:cubicBezTo>
                    <a:pt x="8979" y="13044"/>
                    <a:pt x="9063" y="13226"/>
                    <a:pt x="9200" y="13375"/>
                  </a:cubicBezTo>
                  <a:cubicBezTo>
                    <a:pt x="9386" y="13569"/>
                    <a:pt x="9646" y="13686"/>
                    <a:pt x="9917" y="13686"/>
                  </a:cubicBezTo>
                  <a:cubicBezTo>
                    <a:pt x="10189" y="13686"/>
                    <a:pt x="10455" y="13575"/>
                    <a:pt x="10637" y="13375"/>
                  </a:cubicBezTo>
                  <a:cubicBezTo>
                    <a:pt x="10811" y="13187"/>
                    <a:pt x="10901" y="12948"/>
                    <a:pt x="10882" y="12701"/>
                  </a:cubicBezTo>
                  <a:lnTo>
                    <a:pt x="10792" y="11433"/>
                  </a:lnTo>
                  <a:lnTo>
                    <a:pt x="12092" y="11433"/>
                  </a:lnTo>
                  <a:cubicBezTo>
                    <a:pt x="12798" y="11433"/>
                    <a:pt x="13374" y="10856"/>
                    <a:pt x="13374" y="10151"/>
                  </a:cubicBezTo>
                  <a:lnTo>
                    <a:pt x="13374" y="2790"/>
                  </a:lnTo>
                  <a:cubicBezTo>
                    <a:pt x="13374" y="2078"/>
                    <a:pt x="12798" y="1502"/>
                    <a:pt x="12092" y="1502"/>
                  </a:cubicBezTo>
                  <a:lnTo>
                    <a:pt x="10921" y="1502"/>
                  </a:lnTo>
                  <a:lnTo>
                    <a:pt x="10921" y="991"/>
                  </a:lnTo>
                  <a:cubicBezTo>
                    <a:pt x="10921" y="492"/>
                    <a:pt x="10545" y="59"/>
                    <a:pt x="10046" y="6"/>
                  </a:cubicBezTo>
                  <a:cubicBezTo>
                    <a:pt x="10013" y="3"/>
                    <a:pt x="9980" y="1"/>
                    <a:pt x="9947" y="1"/>
                  </a:cubicBezTo>
                  <a:cubicBezTo>
                    <a:pt x="9409" y="1"/>
                    <a:pt x="8973" y="435"/>
                    <a:pt x="8973" y="977"/>
                  </a:cubicBezTo>
                  <a:lnTo>
                    <a:pt x="8973" y="1502"/>
                  </a:lnTo>
                  <a:lnTo>
                    <a:pt x="7665" y="1502"/>
                  </a:lnTo>
                  <a:lnTo>
                    <a:pt x="7665" y="991"/>
                  </a:lnTo>
                  <a:cubicBezTo>
                    <a:pt x="7665" y="492"/>
                    <a:pt x="7289" y="59"/>
                    <a:pt x="6792" y="6"/>
                  </a:cubicBezTo>
                  <a:cubicBezTo>
                    <a:pt x="6758" y="3"/>
                    <a:pt x="6725" y="1"/>
                    <a:pt x="6692" y="1"/>
                  </a:cubicBezTo>
                  <a:cubicBezTo>
                    <a:pt x="6154" y="1"/>
                    <a:pt x="5716" y="435"/>
                    <a:pt x="5716" y="977"/>
                  </a:cubicBezTo>
                  <a:lnTo>
                    <a:pt x="5716" y="1502"/>
                  </a:lnTo>
                  <a:lnTo>
                    <a:pt x="4402" y="1502"/>
                  </a:lnTo>
                  <a:lnTo>
                    <a:pt x="4402" y="991"/>
                  </a:lnTo>
                  <a:cubicBezTo>
                    <a:pt x="4402" y="492"/>
                    <a:pt x="4034" y="59"/>
                    <a:pt x="3535" y="6"/>
                  </a:cubicBezTo>
                  <a:cubicBezTo>
                    <a:pt x="3502" y="3"/>
                    <a:pt x="3468" y="1"/>
                    <a:pt x="34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 lang="en-US"/>
              </a:defPPr>
              <a:lvl1pPr marL="0" marR="0" lvl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457200" marR="0" lvl="1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14400" marR="0" lvl="2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371600" marR="0" lvl="3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1828800" marR="0" lvl="4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286000" marR="0" lvl="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2743200" marR="0" lvl="6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200400" marR="0" lvl="7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3657600" marR="0" lvl="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45;p40">
              <a:extLst>
                <a:ext uri="{FF2B5EF4-FFF2-40B4-BE49-F238E27FC236}">
                  <a16:creationId xmlns:a16="http://schemas.microsoft.com/office/drawing/2014/main" id="{9777341D-A984-C4BA-483B-7624540B30FC}"/>
                </a:ext>
              </a:extLst>
            </p:cNvPr>
            <p:cNvSpPr/>
            <p:nvPr/>
          </p:nvSpPr>
          <p:spPr>
            <a:xfrm>
              <a:off x="9643096" y="2449470"/>
              <a:ext cx="67808" cy="22199"/>
            </a:xfrm>
            <a:custGeom>
              <a:avLst/>
              <a:gdLst/>
              <a:ahLst/>
              <a:cxnLst/>
              <a:rect l="l" t="t" r="r" b="b"/>
              <a:pathLst>
                <a:path w="2630" h="861" extrusionOk="0">
                  <a:moveTo>
                    <a:pt x="1522" y="0"/>
                  </a:moveTo>
                  <a:cubicBezTo>
                    <a:pt x="1050" y="0"/>
                    <a:pt x="583" y="123"/>
                    <a:pt x="170" y="356"/>
                  </a:cubicBezTo>
                  <a:cubicBezTo>
                    <a:pt x="40" y="427"/>
                    <a:pt x="1" y="595"/>
                    <a:pt x="72" y="724"/>
                  </a:cubicBezTo>
                  <a:cubicBezTo>
                    <a:pt x="124" y="808"/>
                    <a:pt x="215" y="861"/>
                    <a:pt x="305" y="861"/>
                  </a:cubicBezTo>
                  <a:cubicBezTo>
                    <a:pt x="350" y="861"/>
                    <a:pt x="395" y="847"/>
                    <a:pt x="442" y="822"/>
                  </a:cubicBezTo>
                  <a:cubicBezTo>
                    <a:pt x="765" y="634"/>
                    <a:pt x="1141" y="536"/>
                    <a:pt x="1522" y="536"/>
                  </a:cubicBezTo>
                  <a:cubicBezTo>
                    <a:pt x="1769" y="536"/>
                    <a:pt x="2008" y="575"/>
                    <a:pt x="2241" y="653"/>
                  </a:cubicBezTo>
                  <a:cubicBezTo>
                    <a:pt x="2270" y="664"/>
                    <a:pt x="2300" y="669"/>
                    <a:pt x="2329" y="669"/>
                  </a:cubicBezTo>
                  <a:cubicBezTo>
                    <a:pt x="2438" y="669"/>
                    <a:pt x="2543" y="597"/>
                    <a:pt x="2585" y="485"/>
                  </a:cubicBezTo>
                  <a:cubicBezTo>
                    <a:pt x="2630" y="350"/>
                    <a:pt x="2552" y="194"/>
                    <a:pt x="2415" y="148"/>
                  </a:cubicBezTo>
                  <a:cubicBezTo>
                    <a:pt x="2125" y="45"/>
                    <a:pt x="1826" y="0"/>
                    <a:pt x="15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 lang="en-US"/>
              </a:defPPr>
              <a:lvl1pPr marL="0" marR="0" lvl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457200" marR="0" lvl="1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14400" marR="0" lvl="2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371600" marR="0" lvl="3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1828800" marR="0" lvl="4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286000" marR="0" lvl="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2743200" marR="0" lvl="6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200400" marR="0" lvl="7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3657600" marR="0" lvl="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46;p40">
              <a:extLst>
                <a:ext uri="{FF2B5EF4-FFF2-40B4-BE49-F238E27FC236}">
                  <a16:creationId xmlns:a16="http://schemas.microsoft.com/office/drawing/2014/main" id="{9F4CAFD9-1E28-ADEA-F1DE-AFC27242C855}"/>
                </a:ext>
              </a:extLst>
            </p:cNvPr>
            <p:cNvSpPr/>
            <p:nvPr/>
          </p:nvSpPr>
          <p:spPr>
            <a:xfrm>
              <a:off x="9655651" y="2566904"/>
              <a:ext cx="68272" cy="23565"/>
            </a:xfrm>
            <a:custGeom>
              <a:avLst/>
              <a:gdLst/>
              <a:ahLst/>
              <a:cxnLst/>
              <a:rect l="l" t="t" r="r" b="b"/>
              <a:pathLst>
                <a:path w="2648" h="914" extrusionOk="0">
                  <a:moveTo>
                    <a:pt x="2341" y="1"/>
                  </a:moveTo>
                  <a:cubicBezTo>
                    <a:pt x="2293" y="1"/>
                    <a:pt x="2244" y="14"/>
                    <a:pt x="2200" y="41"/>
                  </a:cubicBezTo>
                  <a:cubicBezTo>
                    <a:pt x="1851" y="261"/>
                    <a:pt x="1450" y="378"/>
                    <a:pt x="1035" y="378"/>
                  </a:cubicBezTo>
                  <a:cubicBezTo>
                    <a:pt x="816" y="378"/>
                    <a:pt x="589" y="339"/>
                    <a:pt x="382" y="274"/>
                  </a:cubicBezTo>
                  <a:cubicBezTo>
                    <a:pt x="355" y="265"/>
                    <a:pt x="327" y="261"/>
                    <a:pt x="300" y="261"/>
                  </a:cubicBezTo>
                  <a:cubicBezTo>
                    <a:pt x="186" y="261"/>
                    <a:pt x="82" y="334"/>
                    <a:pt x="45" y="448"/>
                  </a:cubicBezTo>
                  <a:cubicBezTo>
                    <a:pt x="0" y="591"/>
                    <a:pt x="78" y="740"/>
                    <a:pt x="219" y="785"/>
                  </a:cubicBezTo>
                  <a:cubicBezTo>
                    <a:pt x="485" y="869"/>
                    <a:pt x="757" y="914"/>
                    <a:pt x="1035" y="914"/>
                  </a:cubicBezTo>
                  <a:cubicBezTo>
                    <a:pt x="1554" y="914"/>
                    <a:pt x="2052" y="773"/>
                    <a:pt x="2486" y="501"/>
                  </a:cubicBezTo>
                  <a:cubicBezTo>
                    <a:pt x="2609" y="423"/>
                    <a:pt x="2648" y="254"/>
                    <a:pt x="2570" y="125"/>
                  </a:cubicBezTo>
                  <a:cubicBezTo>
                    <a:pt x="2519" y="45"/>
                    <a:pt x="2431" y="1"/>
                    <a:pt x="23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 lang="en-US"/>
              </a:defPPr>
              <a:lvl1pPr marL="0" marR="0" lvl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457200" marR="0" lvl="1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14400" marR="0" lvl="2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371600" marR="0" lvl="3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1828800" marR="0" lvl="4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286000" marR="0" lvl="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2743200" marR="0" lvl="6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200400" marR="0" lvl="7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3657600" marR="0" lvl="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47;p40">
              <a:extLst>
                <a:ext uri="{FF2B5EF4-FFF2-40B4-BE49-F238E27FC236}">
                  <a16:creationId xmlns:a16="http://schemas.microsoft.com/office/drawing/2014/main" id="{B39F0270-6D92-2716-ACB9-50BF2916EB1D}"/>
                </a:ext>
              </a:extLst>
            </p:cNvPr>
            <p:cNvSpPr/>
            <p:nvPr/>
          </p:nvSpPr>
          <p:spPr>
            <a:xfrm>
              <a:off x="9678313" y="2363670"/>
              <a:ext cx="16578" cy="13871"/>
            </a:xfrm>
            <a:custGeom>
              <a:avLst/>
              <a:gdLst/>
              <a:ahLst/>
              <a:cxnLst/>
              <a:rect l="l" t="t" r="r" b="b"/>
              <a:pathLst>
                <a:path w="643" h="538" extrusionOk="0">
                  <a:moveTo>
                    <a:pt x="325" y="0"/>
                  </a:moveTo>
                  <a:cubicBezTo>
                    <a:pt x="221" y="0"/>
                    <a:pt x="131" y="58"/>
                    <a:pt x="86" y="156"/>
                  </a:cubicBezTo>
                  <a:cubicBezTo>
                    <a:pt x="1" y="347"/>
                    <a:pt x="141" y="538"/>
                    <a:pt x="328" y="538"/>
                  </a:cubicBezTo>
                  <a:cubicBezTo>
                    <a:pt x="356" y="538"/>
                    <a:pt x="385" y="533"/>
                    <a:pt x="415" y="524"/>
                  </a:cubicBezTo>
                  <a:cubicBezTo>
                    <a:pt x="499" y="499"/>
                    <a:pt x="564" y="434"/>
                    <a:pt x="591" y="344"/>
                  </a:cubicBezTo>
                  <a:cubicBezTo>
                    <a:pt x="642" y="162"/>
                    <a:pt x="505" y="0"/>
                    <a:pt x="3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 lang="en-US"/>
              </a:defPPr>
              <a:lvl1pPr marL="0" marR="0" lvl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457200" marR="0" lvl="1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14400" marR="0" lvl="2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371600" marR="0" lvl="3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1828800" marR="0" lvl="4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286000" marR="0" lvl="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2743200" marR="0" lvl="6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200400" marR="0" lvl="7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3657600" marR="0" lvl="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985;p50">
            <a:extLst>
              <a:ext uri="{FF2B5EF4-FFF2-40B4-BE49-F238E27FC236}">
                <a16:creationId xmlns:a16="http://schemas.microsoft.com/office/drawing/2014/main" id="{67D77C4F-08FF-9A91-3177-F09D1A87B646}"/>
              </a:ext>
            </a:extLst>
          </p:cNvPr>
          <p:cNvGrpSpPr/>
          <p:nvPr/>
        </p:nvGrpSpPr>
        <p:grpSpPr>
          <a:xfrm>
            <a:off x="9445183" y="3101156"/>
            <a:ext cx="562269" cy="590006"/>
            <a:chOff x="9445183" y="3101156"/>
            <a:chExt cx="345176" cy="352421"/>
          </a:xfrm>
          <a:solidFill>
            <a:schemeClr val="bg1">
              <a:lumMod val="95000"/>
            </a:schemeClr>
          </a:solidFill>
        </p:grpSpPr>
        <p:sp>
          <p:nvSpPr>
            <p:cNvPr id="15" name="Google Shape;1986;p50">
              <a:extLst>
                <a:ext uri="{FF2B5EF4-FFF2-40B4-BE49-F238E27FC236}">
                  <a16:creationId xmlns:a16="http://schemas.microsoft.com/office/drawing/2014/main" id="{8D7CD9AA-474A-F251-A6E6-090D2BA19BFD}"/>
                </a:ext>
              </a:extLst>
            </p:cNvPr>
            <p:cNvSpPr/>
            <p:nvPr/>
          </p:nvSpPr>
          <p:spPr>
            <a:xfrm>
              <a:off x="9445183" y="3101156"/>
              <a:ext cx="345176" cy="352421"/>
            </a:xfrm>
            <a:custGeom>
              <a:avLst/>
              <a:gdLst/>
              <a:ahLst/>
              <a:cxnLst/>
              <a:rect l="l" t="t" r="r" b="b"/>
              <a:pathLst>
                <a:path w="13388" h="13669" extrusionOk="0">
                  <a:moveTo>
                    <a:pt x="10241" y="547"/>
                  </a:moveTo>
                  <a:cubicBezTo>
                    <a:pt x="10259" y="547"/>
                    <a:pt x="10279" y="551"/>
                    <a:pt x="10299" y="561"/>
                  </a:cubicBezTo>
                  <a:lnTo>
                    <a:pt x="10553" y="684"/>
                  </a:lnTo>
                  <a:cubicBezTo>
                    <a:pt x="10616" y="709"/>
                    <a:pt x="10649" y="794"/>
                    <a:pt x="10616" y="864"/>
                  </a:cubicBezTo>
                  <a:lnTo>
                    <a:pt x="10170" y="1784"/>
                  </a:lnTo>
                  <a:cubicBezTo>
                    <a:pt x="10111" y="1906"/>
                    <a:pt x="10150" y="2062"/>
                    <a:pt x="10275" y="2133"/>
                  </a:cubicBezTo>
                  <a:cubicBezTo>
                    <a:pt x="10694" y="2386"/>
                    <a:pt x="11090" y="2710"/>
                    <a:pt x="11432" y="3072"/>
                  </a:cubicBezTo>
                  <a:lnTo>
                    <a:pt x="10565" y="3072"/>
                  </a:lnTo>
                  <a:cubicBezTo>
                    <a:pt x="10442" y="3072"/>
                    <a:pt x="10338" y="3149"/>
                    <a:pt x="10306" y="3280"/>
                  </a:cubicBezTo>
                  <a:cubicBezTo>
                    <a:pt x="10293" y="3331"/>
                    <a:pt x="10293" y="3382"/>
                    <a:pt x="10313" y="3435"/>
                  </a:cubicBezTo>
                  <a:lnTo>
                    <a:pt x="10565" y="4198"/>
                  </a:lnTo>
                  <a:lnTo>
                    <a:pt x="9666" y="3719"/>
                  </a:lnTo>
                  <a:cubicBezTo>
                    <a:pt x="9626" y="3698"/>
                    <a:pt x="9582" y="3688"/>
                    <a:pt x="9540" y="3688"/>
                  </a:cubicBezTo>
                  <a:cubicBezTo>
                    <a:pt x="9479" y="3688"/>
                    <a:pt x="9419" y="3710"/>
                    <a:pt x="9373" y="3752"/>
                  </a:cubicBezTo>
                  <a:lnTo>
                    <a:pt x="8623" y="4360"/>
                  </a:lnTo>
                  <a:lnTo>
                    <a:pt x="8629" y="3389"/>
                  </a:lnTo>
                  <a:cubicBezTo>
                    <a:pt x="8635" y="3286"/>
                    <a:pt x="8572" y="3182"/>
                    <a:pt x="8474" y="3143"/>
                  </a:cubicBezTo>
                  <a:lnTo>
                    <a:pt x="7536" y="2728"/>
                  </a:lnTo>
                  <a:lnTo>
                    <a:pt x="8294" y="2456"/>
                  </a:lnTo>
                  <a:cubicBezTo>
                    <a:pt x="8345" y="2438"/>
                    <a:pt x="8390" y="2405"/>
                    <a:pt x="8423" y="2366"/>
                  </a:cubicBezTo>
                  <a:cubicBezTo>
                    <a:pt x="8500" y="2262"/>
                    <a:pt x="8494" y="2127"/>
                    <a:pt x="8423" y="2037"/>
                  </a:cubicBezTo>
                  <a:lnTo>
                    <a:pt x="7885" y="1350"/>
                  </a:lnTo>
                  <a:lnTo>
                    <a:pt x="7885" y="1350"/>
                  </a:lnTo>
                  <a:cubicBezTo>
                    <a:pt x="8384" y="1395"/>
                    <a:pt x="8876" y="1512"/>
                    <a:pt x="9342" y="1680"/>
                  </a:cubicBezTo>
                  <a:cubicBezTo>
                    <a:pt x="9372" y="1690"/>
                    <a:pt x="9403" y="1695"/>
                    <a:pt x="9433" y="1695"/>
                  </a:cubicBezTo>
                  <a:cubicBezTo>
                    <a:pt x="9533" y="1695"/>
                    <a:pt x="9628" y="1639"/>
                    <a:pt x="9672" y="1544"/>
                  </a:cubicBezTo>
                  <a:lnTo>
                    <a:pt x="10119" y="618"/>
                  </a:lnTo>
                  <a:cubicBezTo>
                    <a:pt x="10144" y="580"/>
                    <a:pt x="10177" y="561"/>
                    <a:pt x="10197" y="553"/>
                  </a:cubicBezTo>
                  <a:cubicBezTo>
                    <a:pt x="10209" y="550"/>
                    <a:pt x="10224" y="547"/>
                    <a:pt x="10241" y="547"/>
                  </a:cubicBezTo>
                  <a:close/>
                  <a:moveTo>
                    <a:pt x="2312" y="8470"/>
                  </a:moveTo>
                  <a:lnTo>
                    <a:pt x="2823" y="8562"/>
                  </a:lnTo>
                  <a:lnTo>
                    <a:pt x="5289" y="8989"/>
                  </a:lnTo>
                  <a:lnTo>
                    <a:pt x="8267" y="9513"/>
                  </a:lnTo>
                  <a:cubicBezTo>
                    <a:pt x="7888" y="10810"/>
                    <a:pt x="6676" y="11700"/>
                    <a:pt x="5340" y="11700"/>
                  </a:cubicBezTo>
                  <a:cubicBezTo>
                    <a:pt x="5169" y="11700"/>
                    <a:pt x="4996" y="11685"/>
                    <a:pt x="4823" y="11655"/>
                  </a:cubicBezTo>
                  <a:cubicBezTo>
                    <a:pt x="3296" y="11390"/>
                    <a:pt x="2221" y="9991"/>
                    <a:pt x="2312" y="8470"/>
                  </a:cubicBezTo>
                  <a:close/>
                  <a:moveTo>
                    <a:pt x="953" y="8237"/>
                  </a:moveTo>
                  <a:lnTo>
                    <a:pt x="1775" y="8380"/>
                  </a:lnTo>
                  <a:cubicBezTo>
                    <a:pt x="1709" y="9222"/>
                    <a:pt x="1942" y="10050"/>
                    <a:pt x="2441" y="10743"/>
                  </a:cubicBezTo>
                  <a:cubicBezTo>
                    <a:pt x="2991" y="11514"/>
                    <a:pt x="3801" y="12025"/>
                    <a:pt x="4733" y="12187"/>
                  </a:cubicBezTo>
                  <a:cubicBezTo>
                    <a:pt x="4939" y="12219"/>
                    <a:pt x="5148" y="12238"/>
                    <a:pt x="5354" y="12238"/>
                  </a:cubicBezTo>
                  <a:cubicBezTo>
                    <a:pt x="6072" y="12238"/>
                    <a:pt x="6771" y="12025"/>
                    <a:pt x="7380" y="11610"/>
                  </a:cubicBezTo>
                  <a:cubicBezTo>
                    <a:pt x="8079" y="11126"/>
                    <a:pt x="8578" y="10419"/>
                    <a:pt x="8805" y="9603"/>
                  </a:cubicBezTo>
                  <a:lnTo>
                    <a:pt x="9627" y="9746"/>
                  </a:lnTo>
                  <a:cubicBezTo>
                    <a:pt x="9154" y="11751"/>
                    <a:pt x="7348" y="13145"/>
                    <a:pt x="5332" y="13145"/>
                  </a:cubicBezTo>
                  <a:cubicBezTo>
                    <a:pt x="5083" y="13145"/>
                    <a:pt x="4831" y="13124"/>
                    <a:pt x="4577" y="13080"/>
                  </a:cubicBezTo>
                  <a:cubicBezTo>
                    <a:pt x="2273" y="12671"/>
                    <a:pt x="693" y="10535"/>
                    <a:pt x="953" y="8237"/>
                  </a:cubicBezTo>
                  <a:close/>
                  <a:moveTo>
                    <a:pt x="10261" y="0"/>
                  </a:moveTo>
                  <a:cubicBezTo>
                    <a:pt x="10188" y="0"/>
                    <a:pt x="10114" y="12"/>
                    <a:pt x="10041" y="36"/>
                  </a:cubicBezTo>
                  <a:cubicBezTo>
                    <a:pt x="9872" y="95"/>
                    <a:pt x="9737" y="218"/>
                    <a:pt x="9659" y="379"/>
                  </a:cubicBezTo>
                  <a:lnTo>
                    <a:pt x="9316" y="1091"/>
                  </a:lnTo>
                  <a:cubicBezTo>
                    <a:pt x="8688" y="884"/>
                    <a:pt x="8014" y="780"/>
                    <a:pt x="7354" y="780"/>
                  </a:cubicBezTo>
                  <a:lnTo>
                    <a:pt x="7348" y="780"/>
                  </a:lnTo>
                  <a:cubicBezTo>
                    <a:pt x="7284" y="780"/>
                    <a:pt x="7225" y="794"/>
                    <a:pt x="7174" y="825"/>
                  </a:cubicBezTo>
                  <a:cubicBezTo>
                    <a:pt x="7102" y="884"/>
                    <a:pt x="7069" y="956"/>
                    <a:pt x="7063" y="1027"/>
                  </a:cubicBezTo>
                  <a:cubicBezTo>
                    <a:pt x="5898" y="1078"/>
                    <a:pt x="4804" y="1467"/>
                    <a:pt x="3923" y="2160"/>
                  </a:cubicBezTo>
                  <a:cubicBezTo>
                    <a:pt x="3819" y="2237"/>
                    <a:pt x="3780" y="2386"/>
                    <a:pt x="3846" y="2503"/>
                  </a:cubicBezTo>
                  <a:cubicBezTo>
                    <a:pt x="3897" y="2593"/>
                    <a:pt x="3995" y="2644"/>
                    <a:pt x="4085" y="2644"/>
                  </a:cubicBezTo>
                  <a:cubicBezTo>
                    <a:pt x="4144" y="2644"/>
                    <a:pt x="4201" y="2626"/>
                    <a:pt x="4254" y="2587"/>
                  </a:cubicBezTo>
                  <a:cubicBezTo>
                    <a:pt x="5094" y="1917"/>
                    <a:pt x="6172" y="1562"/>
                    <a:pt x="7306" y="1562"/>
                  </a:cubicBezTo>
                  <a:cubicBezTo>
                    <a:pt x="7335" y="1562"/>
                    <a:pt x="7364" y="1563"/>
                    <a:pt x="7393" y="1563"/>
                  </a:cubicBezTo>
                  <a:lnTo>
                    <a:pt x="7789" y="2068"/>
                  </a:lnTo>
                  <a:lnTo>
                    <a:pt x="6746" y="2444"/>
                  </a:lnTo>
                  <a:cubicBezTo>
                    <a:pt x="6624" y="2489"/>
                    <a:pt x="6546" y="2619"/>
                    <a:pt x="6571" y="2755"/>
                  </a:cubicBezTo>
                  <a:cubicBezTo>
                    <a:pt x="6591" y="2839"/>
                    <a:pt x="6655" y="2910"/>
                    <a:pt x="6732" y="2949"/>
                  </a:cubicBezTo>
                  <a:lnTo>
                    <a:pt x="8112" y="3558"/>
                  </a:lnTo>
                  <a:lnTo>
                    <a:pt x="8099" y="4911"/>
                  </a:lnTo>
                  <a:cubicBezTo>
                    <a:pt x="8092" y="4995"/>
                    <a:pt x="8131" y="5079"/>
                    <a:pt x="8196" y="5130"/>
                  </a:cubicBezTo>
                  <a:cubicBezTo>
                    <a:pt x="8241" y="5169"/>
                    <a:pt x="8306" y="5195"/>
                    <a:pt x="8364" y="5195"/>
                  </a:cubicBezTo>
                  <a:cubicBezTo>
                    <a:pt x="8429" y="5195"/>
                    <a:pt x="8488" y="5169"/>
                    <a:pt x="8533" y="5130"/>
                  </a:cubicBezTo>
                  <a:lnTo>
                    <a:pt x="9594" y="4269"/>
                  </a:lnTo>
                  <a:lnTo>
                    <a:pt x="10927" y="4975"/>
                  </a:lnTo>
                  <a:cubicBezTo>
                    <a:pt x="10971" y="5000"/>
                    <a:pt x="11019" y="5014"/>
                    <a:pt x="11068" y="5014"/>
                  </a:cubicBezTo>
                  <a:cubicBezTo>
                    <a:pt x="11106" y="5014"/>
                    <a:pt x="11144" y="5006"/>
                    <a:pt x="11180" y="4989"/>
                  </a:cubicBezTo>
                  <a:cubicBezTo>
                    <a:pt x="11303" y="4923"/>
                    <a:pt x="11354" y="4781"/>
                    <a:pt x="11315" y="4658"/>
                  </a:cubicBezTo>
                  <a:lnTo>
                    <a:pt x="10960" y="3603"/>
                  </a:lnTo>
                  <a:lnTo>
                    <a:pt x="11601" y="3603"/>
                  </a:lnTo>
                  <a:cubicBezTo>
                    <a:pt x="12805" y="5073"/>
                    <a:pt x="13083" y="7027"/>
                    <a:pt x="12319" y="8613"/>
                  </a:cubicBezTo>
                  <a:cubicBezTo>
                    <a:pt x="11814" y="9650"/>
                    <a:pt x="10921" y="10439"/>
                    <a:pt x="9815" y="10854"/>
                  </a:cubicBezTo>
                  <a:cubicBezTo>
                    <a:pt x="10003" y="10451"/>
                    <a:pt x="10144" y="10024"/>
                    <a:pt x="10222" y="9564"/>
                  </a:cubicBezTo>
                  <a:cubicBezTo>
                    <a:pt x="10248" y="9417"/>
                    <a:pt x="10150" y="9280"/>
                    <a:pt x="10003" y="9253"/>
                  </a:cubicBezTo>
                  <a:lnTo>
                    <a:pt x="5393" y="8452"/>
                  </a:lnTo>
                  <a:lnTo>
                    <a:pt x="3050" y="8043"/>
                  </a:lnTo>
                  <a:cubicBezTo>
                    <a:pt x="2468" y="6794"/>
                    <a:pt x="2435" y="5408"/>
                    <a:pt x="2973" y="4218"/>
                  </a:cubicBezTo>
                  <a:cubicBezTo>
                    <a:pt x="3030" y="4081"/>
                    <a:pt x="2973" y="3926"/>
                    <a:pt x="2836" y="3862"/>
                  </a:cubicBezTo>
                  <a:cubicBezTo>
                    <a:pt x="2800" y="3847"/>
                    <a:pt x="2763" y="3840"/>
                    <a:pt x="2726" y="3840"/>
                  </a:cubicBezTo>
                  <a:cubicBezTo>
                    <a:pt x="2622" y="3840"/>
                    <a:pt x="2522" y="3898"/>
                    <a:pt x="2480" y="3998"/>
                  </a:cubicBezTo>
                  <a:cubicBezTo>
                    <a:pt x="1930" y="5228"/>
                    <a:pt x="1910" y="6632"/>
                    <a:pt x="2421" y="7933"/>
                  </a:cubicBezTo>
                  <a:lnTo>
                    <a:pt x="777" y="7642"/>
                  </a:lnTo>
                  <a:cubicBezTo>
                    <a:pt x="762" y="7640"/>
                    <a:pt x="748" y="7639"/>
                    <a:pt x="733" y="7639"/>
                  </a:cubicBezTo>
                  <a:cubicBezTo>
                    <a:pt x="677" y="7639"/>
                    <a:pt x="622" y="7657"/>
                    <a:pt x="577" y="7687"/>
                  </a:cubicBezTo>
                  <a:cubicBezTo>
                    <a:pt x="518" y="7732"/>
                    <a:pt x="479" y="7791"/>
                    <a:pt x="467" y="7863"/>
                  </a:cubicBezTo>
                  <a:cubicBezTo>
                    <a:pt x="0" y="10555"/>
                    <a:pt x="1807" y="13125"/>
                    <a:pt x="4494" y="13597"/>
                  </a:cubicBezTo>
                  <a:cubicBezTo>
                    <a:pt x="4778" y="13642"/>
                    <a:pt x="5062" y="13669"/>
                    <a:pt x="5348" y="13669"/>
                  </a:cubicBezTo>
                  <a:cubicBezTo>
                    <a:pt x="6986" y="13669"/>
                    <a:pt x="8500" y="12847"/>
                    <a:pt x="9412" y="11533"/>
                  </a:cubicBezTo>
                  <a:cubicBezTo>
                    <a:pt x="10921" y="11164"/>
                    <a:pt x="12158" y="10186"/>
                    <a:pt x="12805" y="8846"/>
                  </a:cubicBezTo>
                  <a:cubicBezTo>
                    <a:pt x="13245" y="7933"/>
                    <a:pt x="13388" y="6911"/>
                    <a:pt x="13219" y="5888"/>
                  </a:cubicBezTo>
                  <a:cubicBezTo>
                    <a:pt x="13083" y="5046"/>
                    <a:pt x="12740" y="4237"/>
                    <a:pt x="12229" y="3525"/>
                  </a:cubicBezTo>
                  <a:cubicBezTo>
                    <a:pt x="12248" y="3505"/>
                    <a:pt x="12274" y="3480"/>
                    <a:pt x="12286" y="3448"/>
                  </a:cubicBezTo>
                  <a:cubicBezTo>
                    <a:pt x="12333" y="3357"/>
                    <a:pt x="12319" y="3247"/>
                    <a:pt x="12255" y="3163"/>
                  </a:cubicBezTo>
                  <a:cubicBezTo>
                    <a:pt x="11841" y="2638"/>
                    <a:pt x="11336" y="2166"/>
                    <a:pt x="10779" y="1796"/>
                  </a:cubicBezTo>
                  <a:lnTo>
                    <a:pt x="11121" y="1091"/>
                  </a:lnTo>
                  <a:cubicBezTo>
                    <a:pt x="11284" y="755"/>
                    <a:pt x="11141" y="353"/>
                    <a:pt x="10811" y="191"/>
                  </a:cubicBezTo>
                  <a:lnTo>
                    <a:pt x="10559" y="68"/>
                  </a:lnTo>
                  <a:cubicBezTo>
                    <a:pt x="10465" y="23"/>
                    <a:pt x="10364" y="0"/>
                    <a:pt x="102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 lang="en-US"/>
              </a:defPPr>
              <a:lvl1pPr marL="0" marR="0" lvl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457200" marR="0" lvl="1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14400" marR="0" lvl="2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371600" marR="0" lvl="3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1828800" marR="0" lvl="4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286000" marR="0" lvl="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2743200" marR="0" lvl="6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200400" marR="0" lvl="7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3657600" marR="0" lvl="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87;p50">
              <a:extLst>
                <a:ext uri="{FF2B5EF4-FFF2-40B4-BE49-F238E27FC236}">
                  <a16:creationId xmlns:a16="http://schemas.microsoft.com/office/drawing/2014/main" id="{B2B32276-00B7-7A8C-F572-41554256389B}"/>
                </a:ext>
              </a:extLst>
            </p:cNvPr>
            <p:cNvSpPr/>
            <p:nvPr/>
          </p:nvSpPr>
          <p:spPr>
            <a:xfrm>
              <a:off x="9537300" y="3175638"/>
              <a:ext cx="56103" cy="96375"/>
            </a:xfrm>
            <a:custGeom>
              <a:avLst/>
              <a:gdLst/>
              <a:ahLst/>
              <a:cxnLst/>
              <a:rect l="l" t="t" r="r" b="b"/>
              <a:pathLst>
                <a:path w="2176" h="3738" extrusionOk="0">
                  <a:moveTo>
                    <a:pt x="1868" y="0"/>
                  </a:moveTo>
                  <a:cubicBezTo>
                    <a:pt x="1816" y="0"/>
                    <a:pt x="1762" y="16"/>
                    <a:pt x="1716" y="47"/>
                  </a:cubicBezTo>
                  <a:cubicBezTo>
                    <a:pt x="1147" y="430"/>
                    <a:pt x="694" y="947"/>
                    <a:pt x="402" y="1548"/>
                  </a:cubicBezTo>
                  <a:cubicBezTo>
                    <a:pt x="117" y="2139"/>
                    <a:pt x="1" y="2785"/>
                    <a:pt x="52" y="3484"/>
                  </a:cubicBezTo>
                  <a:cubicBezTo>
                    <a:pt x="60" y="3627"/>
                    <a:pt x="183" y="3737"/>
                    <a:pt x="318" y="3737"/>
                  </a:cubicBezTo>
                  <a:lnTo>
                    <a:pt x="338" y="3737"/>
                  </a:lnTo>
                  <a:cubicBezTo>
                    <a:pt x="487" y="3723"/>
                    <a:pt x="596" y="3594"/>
                    <a:pt x="590" y="3445"/>
                  </a:cubicBezTo>
                  <a:cubicBezTo>
                    <a:pt x="545" y="2844"/>
                    <a:pt x="642" y="2286"/>
                    <a:pt x="888" y="1781"/>
                  </a:cubicBezTo>
                  <a:cubicBezTo>
                    <a:pt x="1140" y="1258"/>
                    <a:pt x="1522" y="824"/>
                    <a:pt x="2014" y="493"/>
                  </a:cubicBezTo>
                  <a:cubicBezTo>
                    <a:pt x="2137" y="409"/>
                    <a:pt x="2176" y="242"/>
                    <a:pt x="2092" y="119"/>
                  </a:cubicBezTo>
                  <a:cubicBezTo>
                    <a:pt x="2040" y="42"/>
                    <a:pt x="1955" y="0"/>
                    <a:pt x="18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 lang="en-US"/>
              </a:defPPr>
              <a:lvl1pPr marL="0" marR="0" lvl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457200" marR="0" lvl="1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14400" marR="0" lvl="2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371600" marR="0" lvl="3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1828800" marR="0" lvl="4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286000" marR="0" lvl="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2743200" marR="0" lvl="6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200400" marR="0" lvl="7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3657600" marR="0" lvl="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88;p50">
              <a:extLst>
                <a:ext uri="{FF2B5EF4-FFF2-40B4-BE49-F238E27FC236}">
                  <a16:creationId xmlns:a16="http://schemas.microsoft.com/office/drawing/2014/main" id="{20257270-EAC6-F776-788F-6C569D7B2B46}"/>
                </a:ext>
              </a:extLst>
            </p:cNvPr>
            <p:cNvSpPr/>
            <p:nvPr/>
          </p:nvSpPr>
          <p:spPr>
            <a:xfrm>
              <a:off x="9566872" y="3345975"/>
              <a:ext cx="17841" cy="30320"/>
            </a:xfrm>
            <a:custGeom>
              <a:avLst/>
              <a:gdLst/>
              <a:ahLst/>
              <a:cxnLst/>
              <a:rect l="l" t="t" r="r" b="b"/>
              <a:pathLst>
                <a:path w="692" h="1176" extrusionOk="0">
                  <a:moveTo>
                    <a:pt x="398" y="0"/>
                  </a:moveTo>
                  <a:cubicBezTo>
                    <a:pt x="269" y="0"/>
                    <a:pt x="159" y="92"/>
                    <a:pt x="136" y="224"/>
                  </a:cubicBezTo>
                  <a:lnTo>
                    <a:pt x="25" y="865"/>
                  </a:lnTo>
                  <a:cubicBezTo>
                    <a:pt x="0" y="1008"/>
                    <a:pt x="97" y="1149"/>
                    <a:pt x="240" y="1176"/>
                  </a:cubicBezTo>
                  <a:lnTo>
                    <a:pt x="291" y="1176"/>
                  </a:lnTo>
                  <a:cubicBezTo>
                    <a:pt x="414" y="1176"/>
                    <a:pt x="530" y="1086"/>
                    <a:pt x="550" y="955"/>
                  </a:cubicBezTo>
                  <a:lnTo>
                    <a:pt x="667" y="315"/>
                  </a:lnTo>
                  <a:cubicBezTo>
                    <a:pt x="692" y="172"/>
                    <a:pt x="589" y="29"/>
                    <a:pt x="446" y="4"/>
                  </a:cubicBezTo>
                  <a:cubicBezTo>
                    <a:pt x="430" y="2"/>
                    <a:pt x="414" y="0"/>
                    <a:pt x="3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 lang="en-US"/>
              </a:defPPr>
              <a:lvl1pPr marL="0" marR="0" lvl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457200" marR="0" lvl="1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14400" marR="0" lvl="2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371600" marR="0" lvl="3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1828800" marR="0" lvl="4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286000" marR="0" lvl="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2743200" marR="0" lvl="6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200400" marR="0" lvl="7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3657600" marR="0" lvl="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89;p50">
              <a:extLst>
                <a:ext uri="{FF2B5EF4-FFF2-40B4-BE49-F238E27FC236}">
                  <a16:creationId xmlns:a16="http://schemas.microsoft.com/office/drawing/2014/main" id="{7AAFEC8C-8BDD-AA6E-5384-E76C6601F131}"/>
                </a:ext>
              </a:extLst>
            </p:cNvPr>
            <p:cNvSpPr/>
            <p:nvPr/>
          </p:nvSpPr>
          <p:spPr>
            <a:xfrm>
              <a:off x="9529463" y="3341464"/>
              <a:ext cx="26221" cy="21296"/>
            </a:xfrm>
            <a:custGeom>
              <a:avLst/>
              <a:gdLst/>
              <a:ahLst/>
              <a:cxnLst/>
              <a:rect l="l" t="t" r="r" b="b"/>
              <a:pathLst>
                <a:path w="1017" h="826" extrusionOk="0">
                  <a:moveTo>
                    <a:pt x="714" y="0"/>
                  </a:moveTo>
                  <a:cubicBezTo>
                    <a:pt x="661" y="0"/>
                    <a:pt x="606" y="16"/>
                    <a:pt x="558" y="49"/>
                  </a:cubicBezTo>
                  <a:lnTo>
                    <a:pt x="149" y="335"/>
                  </a:lnTo>
                  <a:cubicBezTo>
                    <a:pt x="27" y="425"/>
                    <a:pt x="0" y="587"/>
                    <a:pt x="84" y="709"/>
                  </a:cubicBezTo>
                  <a:cubicBezTo>
                    <a:pt x="137" y="787"/>
                    <a:pt x="221" y="826"/>
                    <a:pt x="305" y="826"/>
                  </a:cubicBezTo>
                  <a:cubicBezTo>
                    <a:pt x="356" y="826"/>
                    <a:pt x="415" y="807"/>
                    <a:pt x="460" y="774"/>
                  </a:cubicBezTo>
                  <a:lnTo>
                    <a:pt x="869" y="490"/>
                  </a:lnTo>
                  <a:cubicBezTo>
                    <a:pt x="991" y="406"/>
                    <a:pt x="1016" y="237"/>
                    <a:pt x="932" y="114"/>
                  </a:cubicBezTo>
                  <a:cubicBezTo>
                    <a:pt x="881" y="39"/>
                    <a:pt x="799" y="0"/>
                    <a:pt x="7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 lang="en-US"/>
              </a:defPPr>
              <a:lvl1pPr marL="0" marR="0" lvl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457200" marR="0" lvl="1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14400" marR="0" lvl="2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371600" marR="0" lvl="3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1828800" marR="0" lvl="4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286000" marR="0" lvl="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2743200" marR="0" lvl="6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200400" marR="0" lvl="7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3657600" marR="0" lvl="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90;p50">
              <a:extLst>
                <a:ext uri="{FF2B5EF4-FFF2-40B4-BE49-F238E27FC236}">
                  <a16:creationId xmlns:a16="http://schemas.microsoft.com/office/drawing/2014/main" id="{FCAE785A-6D55-A0FD-798C-866D6103A63C}"/>
                </a:ext>
              </a:extLst>
            </p:cNvPr>
            <p:cNvSpPr/>
            <p:nvPr/>
          </p:nvSpPr>
          <p:spPr>
            <a:xfrm>
              <a:off x="9600078" y="3351983"/>
              <a:ext cx="23204" cy="24313"/>
            </a:xfrm>
            <a:custGeom>
              <a:avLst/>
              <a:gdLst/>
              <a:ahLst/>
              <a:cxnLst/>
              <a:rect l="l" t="t" r="r" b="b"/>
              <a:pathLst>
                <a:path w="900" h="943" extrusionOk="0">
                  <a:moveTo>
                    <a:pt x="311" y="0"/>
                  </a:moveTo>
                  <a:cubicBezTo>
                    <a:pt x="258" y="0"/>
                    <a:pt x="204" y="17"/>
                    <a:pt x="156" y="50"/>
                  </a:cubicBezTo>
                  <a:cubicBezTo>
                    <a:pt x="33" y="133"/>
                    <a:pt x="0" y="301"/>
                    <a:pt x="90" y="426"/>
                  </a:cubicBezTo>
                  <a:lnTo>
                    <a:pt x="375" y="833"/>
                  </a:lnTo>
                  <a:cubicBezTo>
                    <a:pt x="428" y="904"/>
                    <a:pt x="511" y="943"/>
                    <a:pt x="595" y="943"/>
                  </a:cubicBezTo>
                  <a:cubicBezTo>
                    <a:pt x="647" y="943"/>
                    <a:pt x="706" y="930"/>
                    <a:pt x="751" y="898"/>
                  </a:cubicBezTo>
                  <a:cubicBezTo>
                    <a:pt x="873" y="814"/>
                    <a:pt x="900" y="645"/>
                    <a:pt x="816" y="522"/>
                  </a:cubicBezTo>
                  <a:lnTo>
                    <a:pt x="530" y="115"/>
                  </a:lnTo>
                  <a:cubicBezTo>
                    <a:pt x="475" y="39"/>
                    <a:pt x="394" y="0"/>
                    <a:pt x="31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 lang="en-US"/>
              </a:defPPr>
              <a:lvl1pPr marL="0" marR="0" lvl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457200" marR="0" lvl="1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14400" marR="0" lvl="2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371600" marR="0" lvl="3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1828800" marR="0" lvl="4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286000" marR="0" lvl="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2743200" marR="0" lvl="6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200400" marR="0" lvl="7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3657600" marR="0" lvl="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91;p50">
              <a:extLst>
                <a:ext uri="{FF2B5EF4-FFF2-40B4-BE49-F238E27FC236}">
                  <a16:creationId xmlns:a16="http://schemas.microsoft.com/office/drawing/2014/main" id="{839A5E09-7F01-5C9B-08D0-2C9BE35C383F}"/>
                </a:ext>
              </a:extLst>
            </p:cNvPr>
            <p:cNvSpPr/>
            <p:nvPr/>
          </p:nvSpPr>
          <p:spPr>
            <a:xfrm>
              <a:off x="9522811" y="3175354"/>
              <a:ext cx="15366" cy="13845"/>
            </a:xfrm>
            <a:custGeom>
              <a:avLst/>
              <a:gdLst/>
              <a:ahLst/>
              <a:cxnLst/>
              <a:rect l="l" t="t" r="r" b="b"/>
              <a:pathLst>
                <a:path w="596" h="537" extrusionOk="0">
                  <a:moveTo>
                    <a:pt x="298" y="0"/>
                  </a:moveTo>
                  <a:cubicBezTo>
                    <a:pt x="229" y="0"/>
                    <a:pt x="161" y="26"/>
                    <a:pt x="109" y="77"/>
                  </a:cubicBezTo>
                  <a:cubicBezTo>
                    <a:pt x="0" y="181"/>
                    <a:pt x="7" y="349"/>
                    <a:pt x="109" y="459"/>
                  </a:cubicBezTo>
                  <a:cubicBezTo>
                    <a:pt x="162" y="511"/>
                    <a:pt x="233" y="537"/>
                    <a:pt x="297" y="537"/>
                  </a:cubicBezTo>
                  <a:cubicBezTo>
                    <a:pt x="369" y="537"/>
                    <a:pt x="440" y="511"/>
                    <a:pt x="491" y="459"/>
                  </a:cubicBezTo>
                  <a:cubicBezTo>
                    <a:pt x="595" y="349"/>
                    <a:pt x="595" y="181"/>
                    <a:pt x="491" y="77"/>
                  </a:cubicBezTo>
                  <a:cubicBezTo>
                    <a:pt x="436" y="26"/>
                    <a:pt x="367" y="0"/>
                    <a:pt x="2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 lang="en-US"/>
              </a:defPPr>
              <a:lvl1pPr marL="0" marR="0" lvl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457200" marR="0" lvl="1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14400" marR="0" lvl="2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371600" marR="0" lvl="3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1828800" marR="0" lvl="4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286000" marR="0" lvl="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2743200" marR="0" lvl="6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200400" marR="0" lvl="7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3657600" marR="0" lvl="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92;p50">
              <a:extLst>
                <a:ext uri="{FF2B5EF4-FFF2-40B4-BE49-F238E27FC236}">
                  <a16:creationId xmlns:a16="http://schemas.microsoft.com/office/drawing/2014/main" id="{69BCF2E3-F822-B109-4DF0-5D956A86778F}"/>
                </a:ext>
              </a:extLst>
            </p:cNvPr>
            <p:cNvSpPr/>
            <p:nvPr/>
          </p:nvSpPr>
          <p:spPr>
            <a:xfrm>
              <a:off x="9541993" y="3285853"/>
              <a:ext cx="15702" cy="14026"/>
            </a:xfrm>
            <a:custGeom>
              <a:avLst/>
              <a:gdLst/>
              <a:ahLst/>
              <a:cxnLst/>
              <a:rect l="l" t="t" r="r" b="b"/>
              <a:pathLst>
                <a:path w="609" h="544" extrusionOk="0">
                  <a:moveTo>
                    <a:pt x="304" y="1"/>
                  </a:moveTo>
                  <a:cubicBezTo>
                    <a:pt x="263" y="1"/>
                    <a:pt x="221" y="10"/>
                    <a:pt x="181" y="31"/>
                  </a:cubicBezTo>
                  <a:cubicBezTo>
                    <a:pt x="52" y="96"/>
                    <a:pt x="1" y="258"/>
                    <a:pt x="64" y="394"/>
                  </a:cubicBezTo>
                  <a:cubicBezTo>
                    <a:pt x="111" y="485"/>
                    <a:pt x="207" y="544"/>
                    <a:pt x="305" y="544"/>
                  </a:cubicBezTo>
                  <a:cubicBezTo>
                    <a:pt x="344" y="544"/>
                    <a:pt x="389" y="530"/>
                    <a:pt x="428" y="511"/>
                  </a:cubicBezTo>
                  <a:cubicBezTo>
                    <a:pt x="557" y="446"/>
                    <a:pt x="608" y="284"/>
                    <a:pt x="544" y="147"/>
                  </a:cubicBezTo>
                  <a:cubicBezTo>
                    <a:pt x="498" y="56"/>
                    <a:pt x="404" y="1"/>
                    <a:pt x="30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 lang="en-US"/>
              </a:defPPr>
              <a:lvl1pPr marL="0" marR="0" lvl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L="457200" marR="0" lvl="1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L="914400" marR="0" lvl="2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L="1371600" marR="0" lvl="3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L="1828800" marR="0" lvl="4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L="2286000" marR="0" lvl="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L="2743200" marR="0" lvl="6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L="3200400" marR="0" lvl="7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L="3657600" marR="0" lvl="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kern="1200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1077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4a37b58-8d9e-43dc-a86e-3cc05077d3f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44559C0C6056478284679FB7891D62" ma:contentTypeVersion="16" ma:contentTypeDescription="Create a new document." ma:contentTypeScope="" ma:versionID="f668f385e6d3b078689d80603863b48e">
  <xsd:schema xmlns:xsd="http://www.w3.org/2001/XMLSchema" xmlns:xs="http://www.w3.org/2001/XMLSchema" xmlns:p="http://schemas.microsoft.com/office/2006/metadata/properties" xmlns:ns3="a4a37b58-8d9e-43dc-a86e-3cc05077d3f8" xmlns:ns4="ff2dde32-65a0-4911-af07-f3af586edf80" targetNamespace="http://schemas.microsoft.com/office/2006/metadata/properties" ma:root="true" ma:fieldsID="5fc78dc7438fedf9e1ce72481fa1d0ad" ns3:_="" ns4:_="">
    <xsd:import namespace="a4a37b58-8d9e-43dc-a86e-3cc05077d3f8"/>
    <xsd:import namespace="ff2dde32-65a0-4911-af07-f3af586edf8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_activity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a37b58-8d9e-43dc-a86e-3cc05077d3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2dde32-65a0-4911-af07-f3af586edf8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5D3238-6DCA-45B2-88A9-10B3E0F128F8}">
  <ds:schemaRefs>
    <ds:schemaRef ds:uri="a4a37b58-8d9e-43dc-a86e-3cc05077d3f8"/>
    <ds:schemaRef ds:uri="ff2dde32-65a0-4911-af07-f3af586edf8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C988186-FD4D-42F5-97AE-BA91FEE9B396}">
  <ds:schemaRefs>
    <ds:schemaRef ds:uri="a4a37b58-8d9e-43dc-a86e-3cc05077d3f8"/>
    <ds:schemaRef ds:uri="ff2dde32-65a0-4911-af07-f3af586edf8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30497AE-2049-4D58-914C-651E6DCEC3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VanillaVTI</vt:lpstr>
      <vt:lpstr>Recipe Generator</vt:lpstr>
      <vt:lpstr>Must-Have Requirements</vt:lpstr>
      <vt:lpstr>Kaggle Dataset: Food Ingredients and Recipes Dataset with Images </vt:lpstr>
      <vt:lpstr>Feature Engineering</vt:lpstr>
      <vt:lpstr>Machine Learning Model for Recipe Recommendation</vt:lpstr>
      <vt:lpstr>Evaluation Metrics</vt:lpstr>
      <vt:lpstr>Nice-to-Have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Madeline Emenhiser</dc:creator>
  <cp:revision>6</cp:revision>
  <dcterms:created xsi:type="dcterms:W3CDTF">2025-02-12T17:31:39Z</dcterms:created>
  <dcterms:modified xsi:type="dcterms:W3CDTF">2025-02-18T17:34:29Z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0x0101003D44559C0C6056478284679FB7891D62</vt:lpwstr>
  </property>
</Properties>
</file>