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57" r:id="rId5"/>
    <p:sldId id="263" r:id="rId6"/>
    <p:sldId id="261" r:id="rId7"/>
    <p:sldId id="262" r:id="rId8"/>
    <p:sldId id="260"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CB6570-9E18-4A3A-A00E-8C97F30DD39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3CB83A-71E5-4F3B-8CBB-6EBD88E95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23EACE4-3753-46B2-938A-B7C362416323}"/>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5" name="Нижний колонтитул 4">
            <a:extLst>
              <a:ext uri="{FF2B5EF4-FFF2-40B4-BE49-F238E27FC236}">
                <a16:creationId xmlns:a16="http://schemas.microsoft.com/office/drawing/2014/main" id="{137E97B2-6E75-4780-8F1C-9D79EF1B7C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A4E6CC-66AF-4C34-B667-2D122A370FD4}"/>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1480154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6ADCEC-99B3-4BFF-8B65-2FCAA0524D7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D1361E8-A724-4CA8-8B62-AABF1EB36D9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B712F3A-7EA7-4388-9BE6-AC4B6CE36393}"/>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5" name="Нижний колонтитул 4">
            <a:extLst>
              <a:ext uri="{FF2B5EF4-FFF2-40B4-BE49-F238E27FC236}">
                <a16:creationId xmlns:a16="http://schemas.microsoft.com/office/drawing/2014/main" id="{CEAF573D-CF58-4423-88E3-A19587B71E5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F133C4F-6B9D-41B3-AF4B-CDEDE1BFD117}"/>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136610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BD43339-7C79-45C5-973C-699BF422AF1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3DED2C7-E57C-4B87-873B-89782BC88CD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A9D2D2-96FB-4835-B031-230C1A9908EC}"/>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5" name="Нижний колонтитул 4">
            <a:extLst>
              <a:ext uri="{FF2B5EF4-FFF2-40B4-BE49-F238E27FC236}">
                <a16:creationId xmlns:a16="http://schemas.microsoft.com/office/drawing/2014/main" id="{6447309C-1539-4F3A-9FE2-4F2EA2E9A98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8E5B63D-4A78-4CA8-B94D-79F6FED97A72}"/>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104067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BCB469-24FF-440B-B6EE-64D1A8EC341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AB13E00-1238-4259-9FFD-9DA7D93160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C95B09-2E9E-4F85-B6F6-8FCF1151BD32}"/>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5" name="Нижний колонтитул 4">
            <a:extLst>
              <a:ext uri="{FF2B5EF4-FFF2-40B4-BE49-F238E27FC236}">
                <a16:creationId xmlns:a16="http://schemas.microsoft.com/office/drawing/2014/main" id="{9A22B5F0-C86F-461E-9A8F-91ED98AF2E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818E35A-7965-42DA-9DD0-3C9C6A8581E2}"/>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337684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7AA1EB-B78B-4BBD-898C-FA4157C3443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6745BFC-33F5-4814-8679-E39617E474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800C7DB-4599-4FFB-88EE-E69A2C87FE2F}"/>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5" name="Нижний колонтитул 4">
            <a:extLst>
              <a:ext uri="{FF2B5EF4-FFF2-40B4-BE49-F238E27FC236}">
                <a16:creationId xmlns:a16="http://schemas.microsoft.com/office/drawing/2014/main" id="{981E07D0-FA6D-4313-BE54-244ADA62C2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C39BA19-F604-4443-B926-B5C4E14411BC}"/>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143762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D9B05A-453B-4E5D-A958-37D3B1B7D7B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DF906BD-E406-4CC9-87E9-0442FE06814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629611B-94F8-48EB-8CCA-D2DDB3930E8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D524C5C-2C83-41B7-AFCF-A5CB102FC5DC}"/>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6" name="Нижний колонтитул 5">
            <a:extLst>
              <a:ext uri="{FF2B5EF4-FFF2-40B4-BE49-F238E27FC236}">
                <a16:creationId xmlns:a16="http://schemas.microsoft.com/office/drawing/2014/main" id="{F8D0C102-6CCE-496D-B33F-9E6B7E49281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1357A4A-6094-479F-A41B-42EAED21ED88}"/>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388435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93C284-8543-457D-BDDA-5876CEEDFB7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8C25345A-89B0-4290-B112-0ED8666AD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41E479C-9ADB-4624-B266-7B01CA411CDC}"/>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F4FFB37-3957-4E1D-A497-7004D85DC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E35D94D-5EDF-4D08-BACC-91CFD2E6733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86C8BB9-CC63-4C63-A619-B57BA15C1E66}"/>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8" name="Нижний колонтитул 7">
            <a:extLst>
              <a:ext uri="{FF2B5EF4-FFF2-40B4-BE49-F238E27FC236}">
                <a16:creationId xmlns:a16="http://schemas.microsoft.com/office/drawing/2014/main" id="{814CD508-D316-4999-BDF0-93C85F63FD8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07121D91-1E52-4B9E-834B-D263002F81BA}"/>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191544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5EE669-39E3-49CB-8F88-65191643BE6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1048CC9-4CA2-4D4B-9D67-F562FC015C68}"/>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4" name="Нижний колонтитул 3">
            <a:extLst>
              <a:ext uri="{FF2B5EF4-FFF2-40B4-BE49-F238E27FC236}">
                <a16:creationId xmlns:a16="http://schemas.microsoft.com/office/drawing/2014/main" id="{755D11D3-A255-4477-8AA1-8445DB95361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DF82617-361D-48EE-B175-5184441C136C}"/>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167528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FBEBFF2-FDF1-48F4-B366-FC69CDA82E23}"/>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3" name="Нижний колонтитул 2">
            <a:extLst>
              <a:ext uri="{FF2B5EF4-FFF2-40B4-BE49-F238E27FC236}">
                <a16:creationId xmlns:a16="http://schemas.microsoft.com/office/drawing/2014/main" id="{22A128D9-35D5-4BA5-A6E0-F7F486A986A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5E2E247-F929-442E-8186-18A8242A7690}"/>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37412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339C88-337A-492C-B1F5-15192441784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54D2B4E-287B-4DD0-864A-0E2D7400E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479323D-4E22-4FF9-B206-DE2C1E8E2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C257895-3BC1-4CDA-ADF1-28506AB0582A}"/>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6" name="Нижний колонтитул 5">
            <a:extLst>
              <a:ext uri="{FF2B5EF4-FFF2-40B4-BE49-F238E27FC236}">
                <a16:creationId xmlns:a16="http://schemas.microsoft.com/office/drawing/2014/main" id="{DFC274A5-4A13-428B-9EC7-CE874803C6E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30AFC71-9DB2-4CA2-AB93-A4469CC15F0A}"/>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32521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29884C-2CD9-4611-B6D4-EDF94C3735E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799A7CF-90CA-48F9-A67D-72D0918A6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2649AA9-F882-4D84-B881-468CFA4B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4FB1985-888E-46AB-81E9-0F0AFE8C2EA4}"/>
              </a:ext>
            </a:extLst>
          </p:cNvPr>
          <p:cNvSpPr>
            <a:spLocks noGrp="1"/>
          </p:cNvSpPr>
          <p:nvPr>
            <p:ph type="dt" sz="half" idx="10"/>
          </p:nvPr>
        </p:nvSpPr>
        <p:spPr/>
        <p:txBody>
          <a:bodyPr/>
          <a:lstStyle/>
          <a:p>
            <a:fld id="{ABA8B8AA-BE76-4397-A9DB-A4D3B8AFE523}" type="datetimeFigureOut">
              <a:rPr lang="ru-RU" smtClean="0"/>
              <a:t>02.01.2024</a:t>
            </a:fld>
            <a:endParaRPr lang="ru-RU"/>
          </a:p>
        </p:txBody>
      </p:sp>
      <p:sp>
        <p:nvSpPr>
          <p:cNvPr id="6" name="Нижний колонтитул 5">
            <a:extLst>
              <a:ext uri="{FF2B5EF4-FFF2-40B4-BE49-F238E27FC236}">
                <a16:creationId xmlns:a16="http://schemas.microsoft.com/office/drawing/2014/main" id="{EB596D9B-CBEE-4D4B-BB06-D26B376E127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2F61ECA-FFBE-48F5-8161-D836A204D966}"/>
              </a:ext>
            </a:extLst>
          </p:cNvPr>
          <p:cNvSpPr>
            <a:spLocks noGrp="1"/>
          </p:cNvSpPr>
          <p:nvPr>
            <p:ph type="sldNum" sz="quarter" idx="12"/>
          </p:nvPr>
        </p:nvSpPr>
        <p:spPr/>
        <p:txBody>
          <a:bodyPr/>
          <a:lstStyle/>
          <a:p>
            <a:fld id="{00558788-4402-469A-93B6-12E7D9736B9F}" type="slidenum">
              <a:rPr lang="ru-RU" smtClean="0"/>
              <a:t>‹#›</a:t>
            </a:fld>
            <a:endParaRPr lang="ru-RU"/>
          </a:p>
        </p:txBody>
      </p:sp>
    </p:spTree>
    <p:extLst>
      <p:ext uri="{BB962C8B-B14F-4D97-AF65-F5344CB8AC3E}">
        <p14:creationId xmlns:p14="http://schemas.microsoft.com/office/powerpoint/2010/main" val="77984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8F745D-52E3-4C84-8F62-DEA6CE653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4BB8C3C-2A57-4510-8CCD-EC5AF83D1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B17F6C9-7260-4E94-B8FB-2F27756B28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8B8AA-BE76-4397-A9DB-A4D3B8AFE523}" type="datetimeFigureOut">
              <a:rPr lang="ru-RU" smtClean="0"/>
              <a:t>02.01.2024</a:t>
            </a:fld>
            <a:endParaRPr lang="ru-RU"/>
          </a:p>
        </p:txBody>
      </p:sp>
      <p:sp>
        <p:nvSpPr>
          <p:cNvPr id="5" name="Нижний колонтитул 4">
            <a:extLst>
              <a:ext uri="{FF2B5EF4-FFF2-40B4-BE49-F238E27FC236}">
                <a16:creationId xmlns:a16="http://schemas.microsoft.com/office/drawing/2014/main" id="{5C3C965D-7142-4EA7-A598-FBF9A10388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EE00A86-E483-4B04-AEDC-496E6EF901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58788-4402-469A-93B6-12E7D9736B9F}" type="slidenum">
              <a:rPr lang="ru-RU" smtClean="0"/>
              <a:t>‹#›</a:t>
            </a:fld>
            <a:endParaRPr lang="ru-RU"/>
          </a:p>
        </p:txBody>
      </p:sp>
    </p:spTree>
    <p:extLst>
      <p:ext uri="{BB962C8B-B14F-4D97-AF65-F5344CB8AC3E}">
        <p14:creationId xmlns:p14="http://schemas.microsoft.com/office/powerpoint/2010/main" val="2377022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B9333D-7EE1-4D87-A893-F3F04FA00D7C}"/>
              </a:ext>
            </a:extLst>
          </p:cNvPr>
          <p:cNvSpPr>
            <a:spLocks noGrp="1"/>
          </p:cNvSpPr>
          <p:nvPr>
            <p:ph type="ctrTitle"/>
          </p:nvPr>
        </p:nvSpPr>
        <p:spPr/>
        <p:txBody>
          <a:bodyPr/>
          <a:lstStyle/>
          <a:p>
            <a:r>
              <a:rPr lang="en-US" dirty="0"/>
              <a:t>Ping-pong</a:t>
            </a:r>
            <a:endParaRPr lang="ru-RU" dirty="0"/>
          </a:p>
        </p:txBody>
      </p:sp>
      <p:sp>
        <p:nvSpPr>
          <p:cNvPr id="3" name="Подзаголовок 2">
            <a:extLst>
              <a:ext uri="{FF2B5EF4-FFF2-40B4-BE49-F238E27FC236}">
                <a16:creationId xmlns:a16="http://schemas.microsoft.com/office/drawing/2014/main" id="{1A460665-4DA3-4DE9-95FD-D484720E95FE}"/>
              </a:ext>
            </a:extLst>
          </p:cNvPr>
          <p:cNvSpPr>
            <a:spLocks noGrp="1"/>
          </p:cNvSpPr>
          <p:nvPr>
            <p:ph type="subTitle" idx="1"/>
          </p:nvPr>
        </p:nvSpPr>
        <p:spPr>
          <a:xfrm>
            <a:off x="9064100" y="4079875"/>
            <a:ext cx="2367379" cy="1655762"/>
          </a:xfrm>
        </p:spPr>
        <p:txBody>
          <a:bodyPr>
            <a:normAutofit fontScale="77500" lnSpcReduction="20000"/>
          </a:bodyPr>
          <a:lstStyle/>
          <a:p>
            <a:pPr algn="r"/>
            <a:r>
              <a:rPr lang="ru-RU" dirty="0">
                <a:cs typeface="Times New Roman" panose="02020603050405020304" pitchFamily="18" charset="0"/>
              </a:rPr>
              <a:t>Выполнил студент </a:t>
            </a:r>
          </a:p>
          <a:p>
            <a:pPr algn="r"/>
            <a:r>
              <a:rPr lang="ru-RU" dirty="0">
                <a:cs typeface="Times New Roman" panose="02020603050405020304" pitchFamily="18" charset="0"/>
              </a:rPr>
              <a:t>Группы </a:t>
            </a:r>
            <a:r>
              <a:rPr lang="ru-RU" dirty="0" err="1">
                <a:cs typeface="Times New Roman" panose="02020603050405020304" pitchFamily="18" charset="0"/>
              </a:rPr>
              <a:t>ИСиП</a:t>
            </a:r>
            <a:r>
              <a:rPr lang="ru-RU" dirty="0">
                <a:cs typeface="Times New Roman" panose="02020603050405020304" pitchFamily="18" charset="0"/>
              </a:rPr>
              <a:t>(п)3/2</a:t>
            </a:r>
          </a:p>
          <a:p>
            <a:pPr algn="r"/>
            <a:r>
              <a:rPr lang="ru-RU" dirty="0">
                <a:cs typeface="Times New Roman" panose="02020603050405020304" pitchFamily="18" charset="0"/>
              </a:rPr>
              <a:t>Галкин А.А. </a:t>
            </a:r>
          </a:p>
          <a:p>
            <a:pPr algn="r"/>
            <a:r>
              <a:rPr lang="ru-RU" dirty="0">
                <a:cs typeface="Times New Roman" panose="02020603050405020304" pitchFamily="18" charset="0"/>
              </a:rPr>
              <a:t>Руководитель: </a:t>
            </a:r>
          </a:p>
          <a:p>
            <a:pPr algn="r"/>
            <a:r>
              <a:rPr lang="ru-RU" dirty="0">
                <a:cs typeface="Times New Roman" panose="02020603050405020304" pitchFamily="18" charset="0"/>
              </a:rPr>
              <a:t>Скопец</a:t>
            </a:r>
            <a:r>
              <a:rPr lang="en-US" dirty="0">
                <a:cs typeface="Times New Roman" panose="02020603050405020304" pitchFamily="18" charset="0"/>
              </a:rPr>
              <a:t> </a:t>
            </a:r>
            <a:r>
              <a:rPr lang="ru-RU" dirty="0">
                <a:cs typeface="Times New Roman" panose="02020603050405020304" pitchFamily="18" charset="0"/>
              </a:rPr>
              <a:t>Д. А. </a:t>
            </a:r>
          </a:p>
        </p:txBody>
      </p:sp>
      <p:sp>
        <p:nvSpPr>
          <p:cNvPr id="6" name="TextBox 5">
            <a:extLst>
              <a:ext uri="{FF2B5EF4-FFF2-40B4-BE49-F238E27FC236}">
                <a16:creationId xmlns:a16="http://schemas.microsoft.com/office/drawing/2014/main" id="{39DF469D-B08D-43BA-AFA4-E324E86390FA}"/>
              </a:ext>
            </a:extLst>
          </p:cNvPr>
          <p:cNvSpPr txBox="1"/>
          <p:nvPr/>
        </p:nvSpPr>
        <p:spPr>
          <a:xfrm>
            <a:off x="2709169" y="346540"/>
            <a:ext cx="6773662" cy="1846659"/>
          </a:xfrm>
          <a:prstGeom prst="rect">
            <a:avLst/>
          </a:prstGeom>
          <a:noFill/>
        </p:spPr>
        <p:txBody>
          <a:bodyPr wrap="square" rtlCol="0">
            <a:spAutoFit/>
          </a:bodyPr>
          <a:lstStyle/>
          <a:p>
            <a:pPr algn="ctr"/>
            <a:r>
              <a:rPr lang="ru-RU" sz="2400" dirty="0">
                <a:cs typeface="Times New Roman" panose="02020603050405020304" pitchFamily="18" charset="0"/>
              </a:rPr>
              <a:t>Государственное бюджетное профессиональное </a:t>
            </a:r>
            <a:br>
              <a:rPr lang="ru-RU" sz="2400" dirty="0">
                <a:cs typeface="Times New Roman" panose="02020603050405020304" pitchFamily="18" charset="0"/>
              </a:rPr>
            </a:br>
            <a:r>
              <a:rPr lang="ru-RU" sz="2400" dirty="0">
                <a:cs typeface="Times New Roman" panose="02020603050405020304" pitchFamily="18" charset="0"/>
              </a:rPr>
              <a:t>образовательное учреждение калужской области </a:t>
            </a:r>
            <a:br>
              <a:rPr lang="ru-RU" sz="2400" dirty="0">
                <a:cs typeface="Times New Roman" panose="02020603050405020304" pitchFamily="18" charset="0"/>
              </a:rPr>
            </a:br>
            <a:r>
              <a:rPr lang="ru-RU" sz="2400" dirty="0">
                <a:cs typeface="Times New Roman" panose="02020603050405020304" pitchFamily="18" charset="0"/>
              </a:rPr>
              <a:t>«Калужский техникум электронных приборов»</a:t>
            </a:r>
            <a:br>
              <a:rPr lang="ru-RU" sz="2400" dirty="0">
                <a:cs typeface="Times New Roman" panose="02020603050405020304" pitchFamily="18" charset="0"/>
              </a:rPr>
            </a:br>
            <a:r>
              <a:rPr lang="ru-RU" sz="2400" dirty="0">
                <a:cs typeface="Times New Roman" panose="02020603050405020304" pitchFamily="18" charset="0"/>
              </a:rPr>
              <a:t>ГБОУ КО «КТЭП»</a:t>
            </a:r>
          </a:p>
          <a:p>
            <a:endParaRPr lang="ru-RU" dirty="0"/>
          </a:p>
        </p:txBody>
      </p:sp>
      <p:sp>
        <p:nvSpPr>
          <p:cNvPr id="7" name="TextBox 6">
            <a:extLst>
              <a:ext uri="{FF2B5EF4-FFF2-40B4-BE49-F238E27FC236}">
                <a16:creationId xmlns:a16="http://schemas.microsoft.com/office/drawing/2014/main" id="{A8F3CDEB-291A-43A5-997E-E186D776160F}"/>
              </a:ext>
            </a:extLst>
          </p:cNvPr>
          <p:cNvSpPr txBox="1"/>
          <p:nvPr/>
        </p:nvSpPr>
        <p:spPr>
          <a:xfrm>
            <a:off x="5234866" y="6188294"/>
            <a:ext cx="1722268" cy="646331"/>
          </a:xfrm>
          <a:prstGeom prst="rect">
            <a:avLst/>
          </a:prstGeom>
          <a:noFill/>
        </p:spPr>
        <p:txBody>
          <a:bodyPr wrap="square" rtlCol="0">
            <a:spAutoFit/>
          </a:bodyPr>
          <a:lstStyle/>
          <a:p>
            <a:pPr algn="ctr"/>
            <a:r>
              <a:rPr lang="ru-RU" dirty="0">
                <a:cs typeface="Times New Roman" panose="02020603050405020304" pitchFamily="18" charset="0"/>
              </a:rPr>
              <a:t>Калуга 2023</a:t>
            </a:r>
          </a:p>
          <a:p>
            <a:endParaRPr lang="ru-RU" dirty="0"/>
          </a:p>
        </p:txBody>
      </p:sp>
    </p:spTree>
    <p:extLst>
      <p:ext uri="{BB962C8B-B14F-4D97-AF65-F5344CB8AC3E}">
        <p14:creationId xmlns:p14="http://schemas.microsoft.com/office/powerpoint/2010/main" val="381394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DA6433-6453-46F7-8742-72FB4E045423}"/>
              </a:ext>
            </a:extLst>
          </p:cNvPr>
          <p:cNvSpPr>
            <a:spLocks noGrp="1"/>
          </p:cNvSpPr>
          <p:nvPr>
            <p:ph type="title"/>
          </p:nvPr>
        </p:nvSpPr>
        <p:spPr/>
        <p:txBody>
          <a:bodyPr/>
          <a:lstStyle/>
          <a:p>
            <a:r>
              <a:rPr lang="ru-RU" dirty="0"/>
              <a:t>Цели и задачи</a:t>
            </a:r>
          </a:p>
        </p:txBody>
      </p:sp>
      <p:sp>
        <p:nvSpPr>
          <p:cNvPr id="3" name="Объект 2">
            <a:extLst>
              <a:ext uri="{FF2B5EF4-FFF2-40B4-BE49-F238E27FC236}">
                <a16:creationId xmlns:a16="http://schemas.microsoft.com/office/drawing/2014/main" id="{46F889AB-5E03-41F5-A3D6-BDE168FE6CEC}"/>
              </a:ext>
            </a:extLst>
          </p:cNvPr>
          <p:cNvSpPr>
            <a:spLocks noGrp="1"/>
          </p:cNvSpPr>
          <p:nvPr>
            <p:ph idx="1"/>
          </p:nvPr>
        </p:nvSpPr>
        <p:spPr/>
        <p:txBody>
          <a:bodyPr/>
          <a:lstStyle/>
          <a:p>
            <a:pPr marL="0" indent="0">
              <a:buNone/>
            </a:pPr>
            <a:r>
              <a:rPr lang="ru-RU" sz="2400" dirty="0"/>
              <a:t>Цель</a:t>
            </a:r>
            <a:r>
              <a:rPr lang="en-US" sz="2400" dirty="0"/>
              <a:t>:</a:t>
            </a:r>
            <a:r>
              <a:rPr lang="ru-RU" sz="2400" dirty="0"/>
              <a:t> изучить и реализовать технологию </a:t>
            </a:r>
            <a:r>
              <a:rPr lang="en-US" sz="2400" dirty="0"/>
              <a:t>canvas </a:t>
            </a:r>
            <a:r>
              <a:rPr lang="ru-RU" sz="2400" dirty="0"/>
              <a:t>и сокетов на примере игры </a:t>
            </a:r>
            <a:r>
              <a:rPr lang="en-US" sz="2400" dirty="0"/>
              <a:t>ping-pong</a:t>
            </a:r>
            <a:endParaRPr lang="ru-RU" sz="2400" dirty="0"/>
          </a:p>
          <a:p>
            <a:endParaRPr lang="ru-RU" dirty="0"/>
          </a:p>
          <a:p>
            <a:pPr marL="0" indent="0">
              <a:buNone/>
            </a:pPr>
            <a:r>
              <a:rPr lang="ru-RU" sz="2400" dirty="0"/>
              <a:t>Задачи</a:t>
            </a:r>
            <a:r>
              <a:rPr lang="en-US" sz="2400" dirty="0"/>
              <a:t>:</a:t>
            </a:r>
          </a:p>
          <a:p>
            <a:r>
              <a:rPr lang="ru-RU" sz="2400" dirty="0"/>
              <a:t>Изучить основу работы с </a:t>
            </a:r>
            <a:r>
              <a:rPr lang="en-US" sz="2400" dirty="0"/>
              <a:t>canvas </a:t>
            </a:r>
            <a:r>
              <a:rPr lang="ru-RU" sz="2400" dirty="0"/>
              <a:t>и реализовать графическое состояние игры</a:t>
            </a:r>
          </a:p>
          <a:p>
            <a:r>
              <a:rPr lang="ru-RU" sz="2400" dirty="0"/>
              <a:t>Реализовать физику объектов</a:t>
            </a:r>
          </a:p>
          <a:p>
            <a:r>
              <a:rPr lang="ru-RU" sz="2400" dirty="0"/>
              <a:t>Изучить основу работы с</a:t>
            </a:r>
            <a:r>
              <a:rPr lang="en-US" sz="2400" dirty="0"/>
              <a:t> socket.io </a:t>
            </a:r>
            <a:r>
              <a:rPr lang="ru-RU" sz="2400" dirty="0"/>
              <a:t>и реализовать онлайн составляющую игры</a:t>
            </a:r>
          </a:p>
        </p:txBody>
      </p:sp>
    </p:spTree>
    <p:extLst>
      <p:ext uri="{BB962C8B-B14F-4D97-AF65-F5344CB8AC3E}">
        <p14:creationId xmlns:p14="http://schemas.microsoft.com/office/powerpoint/2010/main" val="16374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E31253-9407-4C9B-B179-35C32BA4BDD6}"/>
              </a:ext>
            </a:extLst>
          </p:cNvPr>
          <p:cNvSpPr>
            <a:spLocks noGrp="1"/>
          </p:cNvSpPr>
          <p:nvPr>
            <p:ph type="title"/>
          </p:nvPr>
        </p:nvSpPr>
        <p:spPr/>
        <p:txBody>
          <a:bodyPr/>
          <a:lstStyle/>
          <a:p>
            <a:r>
              <a:rPr lang="ru-RU" dirty="0"/>
              <a:t>Стек технологий</a:t>
            </a:r>
          </a:p>
        </p:txBody>
      </p:sp>
      <p:sp>
        <p:nvSpPr>
          <p:cNvPr id="3" name="Объект 2">
            <a:extLst>
              <a:ext uri="{FF2B5EF4-FFF2-40B4-BE49-F238E27FC236}">
                <a16:creationId xmlns:a16="http://schemas.microsoft.com/office/drawing/2014/main" id="{6B4C9A10-88AC-4D88-9020-C65D335F5B66}"/>
              </a:ext>
            </a:extLst>
          </p:cNvPr>
          <p:cNvSpPr>
            <a:spLocks noGrp="1"/>
          </p:cNvSpPr>
          <p:nvPr>
            <p:ph idx="1"/>
          </p:nvPr>
        </p:nvSpPr>
        <p:spPr/>
        <p:txBody>
          <a:bodyPr/>
          <a:lstStyle/>
          <a:p>
            <a:r>
              <a:rPr lang="en-US" dirty="0"/>
              <a:t>Frontend: JavaScript, html, </a:t>
            </a:r>
            <a:r>
              <a:rPr lang="en-US" dirty="0" err="1"/>
              <a:t>css</a:t>
            </a:r>
            <a:endParaRPr lang="en-US" dirty="0"/>
          </a:p>
          <a:p>
            <a:r>
              <a:rPr lang="en-US" dirty="0"/>
              <a:t>Backend: </a:t>
            </a:r>
            <a:r>
              <a:rPr lang="en-US" dirty="0" err="1"/>
              <a:t>nodeJS</a:t>
            </a:r>
            <a:r>
              <a:rPr lang="en-US" dirty="0"/>
              <a:t>, express, socket.io</a:t>
            </a:r>
            <a:endParaRPr lang="ru-RU" dirty="0"/>
          </a:p>
        </p:txBody>
      </p:sp>
      <p:pic>
        <p:nvPicPr>
          <p:cNvPr id="5" name="Рисунок 4">
            <a:extLst>
              <a:ext uri="{FF2B5EF4-FFF2-40B4-BE49-F238E27FC236}">
                <a16:creationId xmlns:a16="http://schemas.microsoft.com/office/drawing/2014/main" id="{774C2BC9-1EBE-4318-81D8-6384B9E73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74" y="1098280"/>
            <a:ext cx="1576432" cy="1576432"/>
          </a:xfrm>
          <a:prstGeom prst="rect">
            <a:avLst/>
          </a:prstGeom>
        </p:spPr>
      </p:pic>
      <p:pic>
        <p:nvPicPr>
          <p:cNvPr id="7" name="Рисунок 6">
            <a:extLst>
              <a:ext uri="{FF2B5EF4-FFF2-40B4-BE49-F238E27FC236}">
                <a16:creationId xmlns:a16="http://schemas.microsoft.com/office/drawing/2014/main" id="{CAD80371-E5BD-44D7-A014-8105E535F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6774" y="2949870"/>
            <a:ext cx="1557775" cy="1557775"/>
          </a:xfrm>
          <a:prstGeom prst="rect">
            <a:avLst/>
          </a:prstGeom>
        </p:spPr>
      </p:pic>
      <p:pic>
        <p:nvPicPr>
          <p:cNvPr id="9" name="Рисунок 8">
            <a:extLst>
              <a:ext uri="{FF2B5EF4-FFF2-40B4-BE49-F238E27FC236}">
                <a16:creationId xmlns:a16="http://schemas.microsoft.com/office/drawing/2014/main" id="{0015749D-6785-46B5-A4A8-06D09D8AD2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6774" y="4782803"/>
            <a:ext cx="1758426" cy="1758426"/>
          </a:xfrm>
          <a:prstGeom prst="rect">
            <a:avLst/>
          </a:prstGeom>
        </p:spPr>
      </p:pic>
      <p:pic>
        <p:nvPicPr>
          <p:cNvPr id="13" name="Рисунок 12">
            <a:extLst>
              <a:ext uri="{FF2B5EF4-FFF2-40B4-BE49-F238E27FC236}">
                <a16:creationId xmlns:a16="http://schemas.microsoft.com/office/drawing/2014/main" id="{47E1AF6B-D66C-48DE-AA46-B5CB39BF71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800" y="3457852"/>
            <a:ext cx="2543175" cy="1800225"/>
          </a:xfrm>
          <a:prstGeom prst="rect">
            <a:avLst/>
          </a:prstGeom>
        </p:spPr>
      </p:pic>
      <p:pic>
        <p:nvPicPr>
          <p:cNvPr id="15" name="Рисунок 14">
            <a:extLst>
              <a:ext uri="{FF2B5EF4-FFF2-40B4-BE49-F238E27FC236}">
                <a16:creationId xmlns:a16="http://schemas.microsoft.com/office/drawing/2014/main" id="{7B2CDB1A-23D1-43EC-8B44-CBA7FC4021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5325" y="3624539"/>
            <a:ext cx="3124200" cy="1466850"/>
          </a:xfrm>
          <a:prstGeom prst="rect">
            <a:avLst/>
          </a:prstGeom>
        </p:spPr>
      </p:pic>
    </p:spTree>
    <p:extLst>
      <p:ext uri="{BB962C8B-B14F-4D97-AF65-F5344CB8AC3E}">
        <p14:creationId xmlns:p14="http://schemas.microsoft.com/office/powerpoint/2010/main" val="77977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1C71BC-9FC0-49D6-8D31-1D727B842AE0}"/>
              </a:ext>
            </a:extLst>
          </p:cNvPr>
          <p:cNvSpPr>
            <a:spLocks noGrp="1"/>
          </p:cNvSpPr>
          <p:nvPr>
            <p:ph type="title"/>
          </p:nvPr>
        </p:nvSpPr>
        <p:spPr/>
        <p:txBody>
          <a:bodyPr/>
          <a:lstStyle/>
          <a:p>
            <a:r>
              <a:rPr lang="ru-RU" dirty="0"/>
              <a:t>Прототип игры</a:t>
            </a:r>
          </a:p>
        </p:txBody>
      </p:sp>
      <p:sp>
        <p:nvSpPr>
          <p:cNvPr id="6" name="TextBox 5">
            <a:extLst>
              <a:ext uri="{FF2B5EF4-FFF2-40B4-BE49-F238E27FC236}">
                <a16:creationId xmlns:a16="http://schemas.microsoft.com/office/drawing/2014/main" id="{9F625F56-86CE-475A-9025-054C30955A9F}"/>
              </a:ext>
            </a:extLst>
          </p:cNvPr>
          <p:cNvSpPr txBox="1"/>
          <p:nvPr/>
        </p:nvSpPr>
        <p:spPr>
          <a:xfrm>
            <a:off x="721955" y="2040920"/>
            <a:ext cx="4065973" cy="3139321"/>
          </a:xfrm>
          <a:prstGeom prst="rect">
            <a:avLst/>
          </a:prstGeom>
          <a:noFill/>
        </p:spPr>
        <p:txBody>
          <a:bodyPr wrap="square" rtlCol="0">
            <a:spAutoFit/>
          </a:bodyPr>
          <a:lstStyle/>
          <a:p>
            <a:r>
              <a:rPr lang="ru-RU" dirty="0"/>
              <a:t>Игровой процесс состоит в том, что игроки передвигают свои ракетки вертикально для защиты своих ворот. В начале каждого раунда мячик подаётся одному из игроков, и раунд продолжается до тех пор, пока один из игроков не заработает очко. Это происходит тогда, когда его противник не может отбить мячик. Чем дольше ни один из игроков не забивает мяч, тем больше скорость мяча</a:t>
            </a:r>
          </a:p>
        </p:txBody>
      </p:sp>
      <p:pic>
        <p:nvPicPr>
          <p:cNvPr id="9" name="Объект 8">
            <a:extLst>
              <a:ext uri="{FF2B5EF4-FFF2-40B4-BE49-F238E27FC236}">
                <a16:creationId xmlns:a16="http://schemas.microsoft.com/office/drawing/2014/main" id="{0551F1F8-085C-4C00-80A1-13D2801966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6780" y="1869124"/>
            <a:ext cx="6097822" cy="3624263"/>
          </a:xfrm>
        </p:spPr>
      </p:pic>
    </p:spTree>
    <p:extLst>
      <p:ext uri="{BB962C8B-B14F-4D97-AF65-F5344CB8AC3E}">
        <p14:creationId xmlns:p14="http://schemas.microsoft.com/office/powerpoint/2010/main" val="248945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E218CB-B500-4766-A481-A060529FE558}"/>
              </a:ext>
            </a:extLst>
          </p:cNvPr>
          <p:cNvSpPr>
            <a:spLocks noGrp="1"/>
          </p:cNvSpPr>
          <p:nvPr>
            <p:ph type="title"/>
          </p:nvPr>
        </p:nvSpPr>
        <p:spPr/>
        <p:txBody>
          <a:bodyPr/>
          <a:lstStyle/>
          <a:p>
            <a:r>
              <a:rPr lang="ru-RU" dirty="0"/>
              <a:t>Реализация</a:t>
            </a:r>
          </a:p>
        </p:txBody>
      </p:sp>
      <p:pic>
        <p:nvPicPr>
          <p:cNvPr id="15" name="Объект 14">
            <a:extLst>
              <a:ext uri="{FF2B5EF4-FFF2-40B4-BE49-F238E27FC236}">
                <a16:creationId xmlns:a16="http://schemas.microsoft.com/office/drawing/2014/main" id="{1E5CC806-8CDB-4847-A0E9-2F52265E047C}"/>
              </a:ext>
            </a:extLst>
          </p:cNvPr>
          <p:cNvPicPr>
            <a:picLocks noGrp="1" noChangeAspect="1"/>
          </p:cNvPicPr>
          <p:nvPr>
            <p:ph idx="1"/>
          </p:nvPr>
        </p:nvPicPr>
        <p:blipFill>
          <a:blip r:embed="rId2"/>
          <a:stretch>
            <a:fillRect/>
          </a:stretch>
        </p:blipFill>
        <p:spPr>
          <a:xfrm>
            <a:off x="2548511" y="1825625"/>
            <a:ext cx="7094977" cy="4351338"/>
          </a:xfrm>
          <a:prstGeom prst="rect">
            <a:avLst/>
          </a:prstGeom>
        </p:spPr>
      </p:pic>
    </p:spTree>
    <p:extLst>
      <p:ext uri="{BB962C8B-B14F-4D97-AF65-F5344CB8AC3E}">
        <p14:creationId xmlns:p14="http://schemas.microsoft.com/office/powerpoint/2010/main" val="310745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A4F6A0-F723-4B1C-96CD-36039C7F972F}"/>
              </a:ext>
            </a:extLst>
          </p:cNvPr>
          <p:cNvSpPr>
            <a:spLocks noGrp="1"/>
          </p:cNvSpPr>
          <p:nvPr>
            <p:ph type="title"/>
          </p:nvPr>
        </p:nvSpPr>
        <p:spPr/>
        <p:txBody>
          <a:bodyPr/>
          <a:lstStyle/>
          <a:p>
            <a:r>
              <a:rPr lang="ru-RU" dirty="0"/>
              <a:t>Цикл игры</a:t>
            </a:r>
          </a:p>
        </p:txBody>
      </p:sp>
      <p:pic>
        <p:nvPicPr>
          <p:cNvPr id="7" name="Объект 6">
            <a:extLst>
              <a:ext uri="{FF2B5EF4-FFF2-40B4-BE49-F238E27FC236}">
                <a16:creationId xmlns:a16="http://schemas.microsoft.com/office/drawing/2014/main" id="{83602FCF-6E1B-4BDD-97DB-05449B769A1F}"/>
              </a:ext>
            </a:extLst>
          </p:cNvPr>
          <p:cNvPicPr>
            <a:picLocks noGrp="1" noChangeAspect="1"/>
          </p:cNvPicPr>
          <p:nvPr>
            <p:ph idx="1"/>
          </p:nvPr>
        </p:nvPicPr>
        <p:blipFill>
          <a:blip r:embed="rId2"/>
          <a:stretch>
            <a:fillRect/>
          </a:stretch>
        </p:blipFill>
        <p:spPr>
          <a:xfrm>
            <a:off x="2967741" y="1825625"/>
            <a:ext cx="6256518" cy="4351338"/>
          </a:xfrm>
          <a:prstGeom prst="rect">
            <a:avLst/>
          </a:prstGeom>
        </p:spPr>
      </p:pic>
    </p:spTree>
    <p:extLst>
      <p:ext uri="{BB962C8B-B14F-4D97-AF65-F5344CB8AC3E}">
        <p14:creationId xmlns:p14="http://schemas.microsoft.com/office/powerpoint/2010/main" val="139413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C995F8-64A6-442A-A893-DF73E411DF52}"/>
              </a:ext>
            </a:extLst>
          </p:cNvPr>
          <p:cNvSpPr>
            <a:spLocks noGrp="1"/>
          </p:cNvSpPr>
          <p:nvPr>
            <p:ph type="title"/>
          </p:nvPr>
        </p:nvSpPr>
        <p:spPr/>
        <p:txBody>
          <a:bodyPr/>
          <a:lstStyle/>
          <a:p>
            <a:r>
              <a:rPr lang="ru-RU" dirty="0"/>
              <a:t>Коллизия</a:t>
            </a:r>
          </a:p>
        </p:txBody>
      </p:sp>
      <p:pic>
        <p:nvPicPr>
          <p:cNvPr id="9" name="Объект 8">
            <a:extLst>
              <a:ext uri="{FF2B5EF4-FFF2-40B4-BE49-F238E27FC236}">
                <a16:creationId xmlns:a16="http://schemas.microsoft.com/office/drawing/2014/main" id="{ABB93C7F-3C97-4D13-8094-64FD793F0052}"/>
              </a:ext>
            </a:extLst>
          </p:cNvPr>
          <p:cNvPicPr>
            <a:picLocks noGrp="1" noChangeAspect="1"/>
          </p:cNvPicPr>
          <p:nvPr>
            <p:ph idx="1"/>
          </p:nvPr>
        </p:nvPicPr>
        <p:blipFill>
          <a:blip r:embed="rId2"/>
          <a:stretch>
            <a:fillRect/>
          </a:stretch>
        </p:blipFill>
        <p:spPr>
          <a:xfrm>
            <a:off x="7425941" y="4436321"/>
            <a:ext cx="4571480" cy="1252340"/>
          </a:xfrm>
          <a:prstGeom prst="rect">
            <a:avLst/>
          </a:prstGeom>
        </p:spPr>
      </p:pic>
      <p:pic>
        <p:nvPicPr>
          <p:cNvPr id="10" name="Рисунок 9">
            <a:extLst>
              <a:ext uri="{FF2B5EF4-FFF2-40B4-BE49-F238E27FC236}">
                <a16:creationId xmlns:a16="http://schemas.microsoft.com/office/drawing/2014/main" id="{BCB2627C-C1B9-4D52-BAC1-7DCC4C22AE46}"/>
              </a:ext>
            </a:extLst>
          </p:cNvPr>
          <p:cNvPicPr>
            <a:picLocks noChangeAspect="1"/>
          </p:cNvPicPr>
          <p:nvPr/>
        </p:nvPicPr>
        <p:blipFill>
          <a:blip r:embed="rId3"/>
          <a:stretch>
            <a:fillRect/>
          </a:stretch>
        </p:blipFill>
        <p:spPr>
          <a:xfrm>
            <a:off x="838200" y="4219411"/>
            <a:ext cx="6201640" cy="1686160"/>
          </a:xfrm>
          <a:prstGeom prst="rect">
            <a:avLst/>
          </a:prstGeom>
        </p:spPr>
      </p:pic>
      <p:pic>
        <p:nvPicPr>
          <p:cNvPr id="11" name="Рисунок 10">
            <a:extLst>
              <a:ext uri="{FF2B5EF4-FFF2-40B4-BE49-F238E27FC236}">
                <a16:creationId xmlns:a16="http://schemas.microsoft.com/office/drawing/2014/main" id="{88155AD1-B586-4835-B3F6-03BE473B539A}"/>
              </a:ext>
            </a:extLst>
          </p:cNvPr>
          <p:cNvPicPr>
            <a:picLocks noChangeAspect="1"/>
          </p:cNvPicPr>
          <p:nvPr/>
        </p:nvPicPr>
        <p:blipFill>
          <a:blip r:embed="rId4"/>
          <a:stretch>
            <a:fillRect/>
          </a:stretch>
        </p:blipFill>
        <p:spPr>
          <a:xfrm>
            <a:off x="2627137" y="2076535"/>
            <a:ext cx="7363853" cy="1124107"/>
          </a:xfrm>
          <a:prstGeom prst="rect">
            <a:avLst/>
          </a:prstGeom>
        </p:spPr>
      </p:pic>
    </p:spTree>
    <p:extLst>
      <p:ext uri="{BB962C8B-B14F-4D97-AF65-F5344CB8AC3E}">
        <p14:creationId xmlns:p14="http://schemas.microsoft.com/office/powerpoint/2010/main" val="30977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0A5629-E224-43F5-82EB-6392A2DF3F42}"/>
              </a:ext>
            </a:extLst>
          </p:cNvPr>
          <p:cNvSpPr>
            <a:spLocks noGrp="1"/>
          </p:cNvSpPr>
          <p:nvPr>
            <p:ph type="title"/>
          </p:nvPr>
        </p:nvSpPr>
        <p:spPr/>
        <p:txBody>
          <a:bodyPr/>
          <a:lstStyle/>
          <a:p>
            <a:r>
              <a:rPr lang="ru-RU" dirty="0"/>
              <a:t>Что планируется</a:t>
            </a:r>
          </a:p>
        </p:txBody>
      </p:sp>
      <p:sp>
        <p:nvSpPr>
          <p:cNvPr id="3" name="Объект 2">
            <a:extLst>
              <a:ext uri="{FF2B5EF4-FFF2-40B4-BE49-F238E27FC236}">
                <a16:creationId xmlns:a16="http://schemas.microsoft.com/office/drawing/2014/main" id="{7AFCAB87-85E1-44D0-A8FA-D90DBCE731BB}"/>
              </a:ext>
            </a:extLst>
          </p:cNvPr>
          <p:cNvSpPr>
            <a:spLocks noGrp="1"/>
          </p:cNvSpPr>
          <p:nvPr>
            <p:ph idx="1"/>
          </p:nvPr>
        </p:nvSpPr>
        <p:spPr/>
        <p:txBody>
          <a:bodyPr/>
          <a:lstStyle/>
          <a:p>
            <a:r>
              <a:rPr lang="ru-RU" dirty="0"/>
              <a:t>Исправить баги с движением двух игроков</a:t>
            </a:r>
          </a:p>
          <a:p>
            <a:r>
              <a:rPr lang="ru-RU" dirty="0"/>
              <a:t>Реализовать онлайн составляющую</a:t>
            </a:r>
          </a:p>
          <a:p>
            <a:r>
              <a:rPr lang="ru-RU" dirty="0"/>
              <a:t>Доработать физику</a:t>
            </a:r>
          </a:p>
          <a:p>
            <a:r>
              <a:rPr lang="ru-RU" dirty="0"/>
              <a:t>Исправить баги</a:t>
            </a:r>
          </a:p>
          <a:p>
            <a:r>
              <a:rPr lang="ru-RU" dirty="0"/>
              <a:t>Разработать более красивый интерфейс</a:t>
            </a:r>
          </a:p>
        </p:txBody>
      </p:sp>
    </p:spTree>
    <p:extLst>
      <p:ext uri="{BB962C8B-B14F-4D97-AF65-F5344CB8AC3E}">
        <p14:creationId xmlns:p14="http://schemas.microsoft.com/office/powerpoint/2010/main" val="14749202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198</Words>
  <Application>Microsoft Office PowerPoint</Application>
  <PresentationFormat>Широкоэкранный</PresentationFormat>
  <Paragraphs>29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Ping-pong</vt:lpstr>
      <vt:lpstr>Цели и задачи</vt:lpstr>
      <vt:lpstr>Стек технологий</vt:lpstr>
      <vt:lpstr>Прототип игры</vt:lpstr>
      <vt:lpstr>Реализация</vt:lpstr>
      <vt:lpstr>Цикл игры</vt:lpstr>
      <vt:lpstr>Коллизия</vt:lpstr>
      <vt:lpstr>Что планируется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Ping-pong</dc:title>
  <dc:creator>WSR2022</dc:creator>
  <cp:lastModifiedBy>Алексей Галкин</cp:lastModifiedBy>
  <cp:revision>18</cp:revision>
  <dcterms:created xsi:type="dcterms:W3CDTF">2023-04-26T06:39:37Z</dcterms:created>
  <dcterms:modified xsi:type="dcterms:W3CDTF">2024-01-02T18:34:33Z</dcterms:modified>
</cp:coreProperties>
</file>