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  <p:sldId id="263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B6570-9E18-4A3A-A00E-8C97F30DD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3CB83A-71E5-4F3B-8CBB-6EBD88E95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3EACE4-3753-46B2-938A-B7C36241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7E97B2-6E75-4780-8F1C-9D79EF1B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4E6CC-66AF-4C34-B667-2D122A37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15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ADCEC-99B3-4BFF-8B65-2FCAA052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1361E8-A724-4CA8-8B62-AABF1EB36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712F3A-7EA7-4388-9BE6-AC4B6CE3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F573D-CF58-4423-88E3-A19587B7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133C4F-6B9D-41B3-AF4B-CDEDE1BF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10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D43339-7C79-45C5-973C-699BF422A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DED2C7-E57C-4B87-873B-89782BC88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A9D2D2-96FB-4835-B031-230C1A99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47309C-1539-4F3A-9FE2-4F2EA2E9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E5B63D-4A78-4CA8-B94D-79F6FED9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CB469-24FF-440B-B6EE-64D1A8EC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13E00-1238-4259-9FFD-9DA7D931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95B09-2E9E-4F85-B6F6-8FCF1151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2B5F0-C86F-461E-9A8F-91ED98AF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18E35A-7965-42DA-9DD0-3C9C6A85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84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AA1EB-B78B-4BBD-898C-FA4157C3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745BFC-33F5-4814-8679-E39617E4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0C7DB-4599-4FFB-88EE-E69A2C8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1E07D0-FA6D-4313-BE54-244ADA6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9BA19-F604-4443-B926-B5C4E144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2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9B05A-453B-4E5D-A958-37D3B1B7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F906BD-E406-4CC9-87E9-0442FE068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29611B-94F8-48EB-8CCA-D2DDB3930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524C5C-2C83-41B7-AFCF-A5CB102F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D0C102-6CCE-496D-B33F-9E6B7E49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357A4A-6094-479F-A41B-42EAED21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35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3C284-8543-457D-BDDA-5876CEED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25345A-89B0-4290-B112-0ED8666AD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1E479C-9ADB-4624-B266-7B01CA411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4FFB37-3957-4E1D-A497-7004D85DC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35D94D-5EDF-4D08-BACC-91CFD2E67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6C8BB9-CC63-4C63-A619-B57BA15C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4CD508-D316-4999-BDF0-93C85F63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121D91-1E52-4B9E-834B-D263002F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44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EE669-39E3-49CB-8F88-65191643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048CC9-4CA2-4D4B-9D67-F562FC01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5D11D3-A255-4477-8AA1-8445DB95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F82617-361D-48EE-B175-5184441C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8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BEBFF2-FDF1-48F4-B366-FC69CDA8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A128D9-35D5-4BA5-A6E0-F7F486A9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E2E247-F929-442E-8186-18A8242A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2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39C88-337A-492C-B1F5-15192441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4D2B4E-287B-4DD0-864A-0E2D7400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79323D-4E22-4FF9-B206-DE2C1E8E2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257895-3BC1-4CDA-ADF1-28506AB0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C274A5-4A13-428B-9EC7-CE874803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0AFC71-9DB2-4CA2-AB93-A4469CC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1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9884C-2CD9-4611-B6D4-EDF94C37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99A7CF-90CA-48F9-A67D-72D0918A6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649AA9-F882-4D84-B881-468CFA4B4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FB1985-888E-46AB-81E9-0F0AFE8C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596D9B-CBEE-4D4B-BB06-D26B376E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F61ECA-FFBE-48F5-8161-D836A204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84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F745D-52E3-4C84-8F62-DEA6CE65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BB8C3C-2A57-4510-8CCD-EC5AF83D1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7F6C9-7260-4E94-B8FB-2F27756B2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B8AA-BE76-4397-A9DB-A4D3B8AFE523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3C965D-7142-4EA7-A598-FBF9A1038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E00A86-E483-4B04-AEDC-496E6EF90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2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9333D-7EE1-4D87-A893-F3F04FA00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Ping-pong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460665-4DA3-4DE9-95FD-D484720E9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4100" y="4079875"/>
            <a:ext cx="2367379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>
                <a:cs typeface="Times New Roman" panose="02020603050405020304" pitchFamily="18" charset="0"/>
              </a:rPr>
              <a:t>Выполнил студент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Группы </a:t>
            </a:r>
            <a:r>
              <a:rPr lang="ru-RU" dirty="0" err="1">
                <a:cs typeface="Times New Roman" panose="02020603050405020304" pitchFamily="18" charset="0"/>
              </a:rPr>
              <a:t>ИСиП</a:t>
            </a:r>
            <a:r>
              <a:rPr lang="ru-RU" dirty="0">
                <a:cs typeface="Times New Roman" panose="02020603050405020304" pitchFamily="18" charset="0"/>
              </a:rPr>
              <a:t>(п)3/2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Галкин А.А.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Скопец.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F469D-B08D-43BA-AFA4-E324E86390FA}"/>
              </a:ext>
            </a:extLst>
          </p:cNvPr>
          <p:cNvSpPr txBox="1"/>
          <p:nvPr/>
        </p:nvSpPr>
        <p:spPr>
          <a:xfrm>
            <a:off x="2709169" y="346540"/>
            <a:ext cx="67736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cs typeface="Times New Roman" panose="02020603050405020304" pitchFamily="18" charset="0"/>
              </a:rPr>
              <a:t>Государственное бюджетное профессиональное </a:t>
            </a:r>
            <a:br>
              <a:rPr lang="ru-RU" sz="2400" dirty="0">
                <a:cs typeface="Times New Roman" panose="02020603050405020304" pitchFamily="18" charset="0"/>
              </a:rPr>
            </a:br>
            <a:r>
              <a:rPr lang="ru-RU" sz="2400" dirty="0">
                <a:cs typeface="Times New Roman" panose="02020603050405020304" pitchFamily="18" charset="0"/>
              </a:rPr>
              <a:t>образовательное учреждение калужской области </a:t>
            </a:r>
            <a:br>
              <a:rPr lang="ru-RU" sz="2400" dirty="0">
                <a:cs typeface="Times New Roman" panose="02020603050405020304" pitchFamily="18" charset="0"/>
              </a:rPr>
            </a:br>
            <a:r>
              <a:rPr lang="ru-RU" sz="2400" dirty="0">
                <a:cs typeface="Times New Roman" panose="02020603050405020304" pitchFamily="18" charset="0"/>
              </a:rPr>
              <a:t>«Калужский техникум электронных приборов»</a:t>
            </a:r>
            <a:br>
              <a:rPr lang="ru-RU" sz="2400" dirty="0">
                <a:cs typeface="Times New Roman" panose="02020603050405020304" pitchFamily="18" charset="0"/>
              </a:rPr>
            </a:br>
            <a:r>
              <a:rPr lang="ru-RU" sz="2400" dirty="0">
                <a:cs typeface="Times New Roman" panose="02020603050405020304" pitchFamily="18" charset="0"/>
              </a:rPr>
              <a:t>ГБОУ КО «КТЭП»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3CDEB-291A-43A5-997E-E186D776160F}"/>
              </a:ext>
            </a:extLst>
          </p:cNvPr>
          <p:cNvSpPr txBox="1"/>
          <p:nvPr/>
        </p:nvSpPr>
        <p:spPr>
          <a:xfrm>
            <a:off x="5234866" y="6188294"/>
            <a:ext cx="172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Калуга 2023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94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A6433-6453-46F7-8742-72FB4E04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889AB-5E03-41F5-A3D6-BDE168FE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Цель</a:t>
            </a:r>
            <a:r>
              <a:rPr lang="en-US" sz="2400" dirty="0"/>
              <a:t>:</a:t>
            </a:r>
            <a:r>
              <a:rPr lang="ru-RU" sz="2400" dirty="0"/>
              <a:t> изучить и реализовать технологию </a:t>
            </a:r>
            <a:r>
              <a:rPr lang="en-US" sz="2400" dirty="0"/>
              <a:t>canvas </a:t>
            </a:r>
            <a:r>
              <a:rPr lang="ru-RU" sz="2400" dirty="0"/>
              <a:t>и сокетов на примере игры </a:t>
            </a:r>
            <a:r>
              <a:rPr lang="en-US" sz="2400" dirty="0"/>
              <a:t>ping-pong</a:t>
            </a:r>
            <a:endParaRPr lang="ru-RU" sz="2400" dirty="0"/>
          </a:p>
          <a:p>
            <a:endParaRPr lang="ru-RU" dirty="0"/>
          </a:p>
          <a:p>
            <a:pPr marL="0" indent="0">
              <a:buNone/>
            </a:pPr>
            <a:r>
              <a:rPr lang="ru-RU" sz="2400" dirty="0"/>
              <a:t>Задачи</a:t>
            </a:r>
            <a:r>
              <a:rPr lang="en-US" sz="2400" dirty="0"/>
              <a:t>:</a:t>
            </a:r>
          </a:p>
          <a:p>
            <a:r>
              <a:rPr lang="ru-RU" sz="2400" dirty="0"/>
              <a:t>Изучить основу работы с </a:t>
            </a:r>
            <a:r>
              <a:rPr lang="en-US" sz="2400" dirty="0"/>
              <a:t>canvas </a:t>
            </a:r>
            <a:r>
              <a:rPr lang="ru-RU" sz="2400" dirty="0"/>
              <a:t>и реализовать графическое состояние игры</a:t>
            </a:r>
          </a:p>
          <a:p>
            <a:r>
              <a:rPr lang="ru-RU" sz="2400" dirty="0"/>
              <a:t>Реализовать физику объектов</a:t>
            </a:r>
          </a:p>
          <a:p>
            <a:r>
              <a:rPr lang="ru-RU" sz="2400" dirty="0"/>
              <a:t>Изучить основу работы с</a:t>
            </a:r>
            <a:r>
              <a:rPr lang="en-US" sz="2400" dirty="0"/>
              <a:t> socket.io </a:t>
            </a:r>
            <a:r>
              <a:rPr lang="ru-RU" sz="2400" dirty="0"/>
              <a:t>и реализовать онлайн составляющую игры</a:t>
            </a:r>
          </a:p>
        </p:txBody>
      </p:sp>
    </p:spTree>
    <p:extLst>
      <p:ext uri="{BB962C8B-B14F-4D97-AF65-F5344CB8AC3E}">
        <p14:creationId xmlns:p14="http://schemas.microsoft.com/office/powerpoint/2010/main" val="16374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31253-9407-4C9B-B179-35C32BA4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C9A10-88AC-4D88-9020-C65D335F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JavaScript, html,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Backend: </a:t>
            </a:r>
            <a:r>
              <a:rPr lang="en-US" dirty="0" err="1"/>
              <a:t>nodeJS</a:t>
            </a:r>
            <a:r>
              <a:rPr lang="en-US" dirty="0"/>
              <a:t>, express, socket.io, </a:t>
            </a:r>
            <a:r>
              <a:rPr lang="en-US" dirty="0" err="1"/>
              <a:t>cors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4C2BC9-1EBE-4318-81D8-6384B9E73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774" y="1098280"/>
            <a:ext cx="1576432" cy="15764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D80371-E5BD-44D7-A014-8105E535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774" y="2949870"/>
            <a:ext cx="1557775" cy="15577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15749D-6785-46B5-A4A8-06D09D8AD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774" y="4782803"/>
            <a:ext cx="1758426" cy="175842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7E1AF6B-D66C-48DE-AA46-B5CB39BF7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00" y="3457852"/>
            <a:ext cx="2543175" cy="18002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2CDB1A-23D1-43EC-8B44-CBA7FC402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25" y="3624539"/>
            <a:ext cx="3124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7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C71BC-9FC0-49D6-8D31-1D727B84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игры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25F56-86CE-475A-9025-054C30955A9F}"/>
              </a:ext>
            </a:extLst>
          </p:cNvPr>
          <p:cNvSpPr txBox="1"/>
          <p:nvPr/>
        </p:nvSpPr>
        <p:spPr>
          <a:xfrm>
            <a:off x="721955" y="2040920"/>
            <a:ext cx="40659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Игровой процесс состоит в том, что игроки передвигают свои ракетки вертикально для защиты своих ворот. В начале каждого раунда мячик подаётся одному из игроков, и раунд продолжается до тех пор, пока один из игроков не заработает очко. Это происходит тогда, когда его противник не может отбить мячик. Со временем игры</a:t>
            </a:r>
            <a:r>
              <a:rPr lang="en-US" dirty="0"/>
              <a:t>,</a:t>
            </a:r>
            <a:r>
              <a:rPr lang="ru-RU" dirty="0"/>
              <a:t> скорость движения мячика постепенно увеличивается, и так игра усложняется. 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551F1F8-085C-4C00-80A1-13D280196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80" y="1869124"/>
            <a:ext cx="6097822" cy="3624263"/>
          </a:xfrm>
        </p:spPr>
      </p:pic>
    </p:spTree>
    <p:extLst>
      <p:ext uri="{BB962C8B-B14F-4D97-AF65-F5344CB8AC3E}">
        <p14:creationId xmlns:p14="http://schemas.microsoft.com/office/powerpoint/2010/main" val="248945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218CB-B500-4766-A481-A060529F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1E5CC806-8CDB-4847-A0E9-2F52265E0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511" y="1825625"/>
            <a:ext cx="70949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5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4F6A0-F723-4B1C-96CD-36039C7F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игры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3602FCF-6E1B-4BDD-97DB-05449B769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741" y="1825625"/>
            <a:ext cx="62565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3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995F8-64A6-442A-A893-DF73E411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Коллизия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BB93C7F-3C97-4D13-8094-64FD793F0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5941" y="4436321"/>
            <a:ext cx="4571480" cy="12523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B2627C-C1B9-4D52-BAC1-7DCC4C22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9411"/>
            <a:ext cx="6201640" cy="16861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155AD1-B586-4835-B3F6-03BE473B5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37" y="2076535"/>
            <a:ext cx="736385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1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A5629-E224-43F5-82EB-6392A2DF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планируется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CAB87-85E1-44D0-A8FA-D90DBCE7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Исправить баги с движением двух игроков</a:t>
            </a:r>
          </a:p>
          <a:p>
            <a:r>
              <a:rPr lang="ru-RU" dirty="0"/>
              <a:t>Реализовать онлайн составляющую</a:t>
            </a:r>
          </a:p>
          <a:p>
            <a:r>
              <a:rPr lang="ru-RU" dirty="0"/>
              <a:t>Доработать физику</a:t>
            </a:r>
          </a:p>
          <a:p>
            <a:r>
              <a:rPr lang="ru-RU" dirty="0"/>
              <a:t>Исправить баги</a:t>
            </a:r>
          </a:p>
          <a:p>
            <a:r>
              <a:rPr lang="ru-RU" dirty="0"/>
              <a:t>Разработать более красивый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4749202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199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Ping-pong</vt:lpstr>
      <vt:lpstr>Цели и задачи</vt:lpstr>
      <vt:lpstr>Стек технологий</vt:lpstr>
      <vt:lpstr>Прототип игры</vt:lpstr>
      <vt:lpstr>Реализация</vt:lpstr>
      <vt:lpstr>Цикл игры</vt:lpstr>
      <vt:lpstr>Коллизия</vt:lpstr>
      <vt:lpstr>Что планируется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Ping-pong</dc:title>
  <dc:creator>WSR2022</dc:creator>
  <cp:lastModifiedBy>Student</cp:lastModifiedBy>
  <cp:revision>14</cp:revision>
  <dcterms:created xsi:type="dcterms:W3CDTF">2023-04-26T06:39:37Z</dcterms:created>
  <dcterms:modified xsi:type="dcterms:W3CDTF">2023-04-27T06:30:57Z</dcterms:modified>
</cp:coreProperties>
</file>