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6"/>
  </p:notesMasterIdLst>
  <p:sldIdLst>
    <p:sldId id="256" r:id="rId2"/>
    <p:sldId id="274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ppalapudi,Nandini" initials="D" lastIdx="1" clrIdx="0">
    <p:extLst>
      <p:ext uri="{19B8F6BF-5375-455C-9EA6-DF929625EA0E}">
        <p15:presenceInfo xmlns:p15="http://schemas.microsoft.com/office/powerpoint/2012/main" userId="S-1-5-21-2139973840-800022822-604069369-1707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7D8F9-B3E4-470C-8221-2EAFFCDD178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40BF5-C6DC-46F4-A987-B4126FEF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2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4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8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0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226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76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309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92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1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2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4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2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4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0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8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75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2366" y="1632858"/>
            <a:ext cx="4715691" cy="12409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2: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082835"/>
            <a:ext cx="11333617" cy="151529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Practice with CSS (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 Froggy, Grid Garden, animations...)</a:t>
            </a:r>
          </a:p>
        </p:txBody>
      </p:sp>
    </p:spTree>
    <p:extLst>
      <p:ext uri="{BB962C8B-B14F-4D97-AF65-F5344CB8AC3E}">
        <p14:creationId xmlns:p14="http://schemas.microsoft.com/office/powerpoint/2010/main" val="38099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43692"/>
            <a:ext cx="10406154" cy="1436914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Flexbox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80606"/>
            <a:ext cx="8534400" cy="4585063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the Flexbox model, we need to first define a flex container.</a:t>
            </a:r>
          </a:p>
          <a:p>
            <a:pPr marL="0" indent="0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.flex-container 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display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b="0" i="0" dirty="0" smtClean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flex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8347166" y="6172200"/>
            <a:ext cx="3069769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Presented by Nandini Doppalapudi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43692"/>
            <a:ext cx="9544005" cy="154141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11679"/>
            <a:ext cx="8534400" cy="361841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two dimensional layout model</a:t>
            </a:r>
          </a:p>
          <a:p>
            <a:r>
              <a:rPr lang="en-US" sz="4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CSS Grid Layout offers rows and columns, making it easier to design web pages.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8516982" y="6159137"/>
            <a:ext cx="3135084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Presented by Nandini Doppalapudi</a:t>
            </a:r>
          </a:p>
        </p:txBody>
      </p:sp>
    </p:spTree>
    <p:extLst>
      <p:ext uri="{BB962C8B-B14F-4D97-AF65-F5344CB8AC3E}">
        <p14:creationId xmlns:p14="http://schemas.microsoft.com/office/powerpoint/2010/main" val="10771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1440"/>
            <a:ext cx="8534400" cy="12932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93669"/>
            <a:ext cx="8534400" cy="47940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the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model,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first define a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.grid-container 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display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b="0" i="0" dirty="0" smtClean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grid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9000308" y="6172200"/>
            <a:ext cx="3030581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Presented by Nandini Doppalapudi</a:t>
            </a:r>
          </a:p>
        </p:txBody>
      </p:sp>
    </p:spTree>
    <p:extLst>
      <p:ext uri="{BB962C8B-B14F-4D97-AF65-F5344CB8AC3E}">
        <p14:creationId xmlns:p14="http://schemas.microsoft.com/office/powerpoint/2010/main" val="15987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5944"/>
            <a:ext cx="8534400" cy="15152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Animation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11234"/>
            <a:ext cx="8534400" cy="428461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animation in CSS, we can create elements that change from one style to another gradually.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keyframes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animation.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keyframe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specifies what styles the elements will have at certain times.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8882743" y="6172200"/>
            <a:ext cx="3095897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Presented by Nandini Doppalapudi</a:t>
            </a:r>
          </a:p>
        </p:txBody>
      </p:sp>
    </p:spTree>
    <p:extLst>
      <p:ext uri="{BB962C8B-B14F-4D97-AF65-F5344CB8AC3E}">
        <p14:creationId xmlns:p14="http://schemas.microsoft.com/office/powerpoint/2010/main" val="32518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4503"/>
            <a:ext cx="8534400" cy="111034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Animation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32412"/>
            <a:ext cx="10027331" cy="4454434"/>
          </a:xfrm>
        </p:spPr>
        <p:txBody>
          <a:bodyPr>
            <a:normAutofit/>
          </a:bodyPr>
          <a:lstStyle/>
          <a:p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4000" b="0" i="0" dirty="0" err="1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keyframes</a:t>
            </a: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 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0%   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b="0" i="0" dirty="0" smtClean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red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25%  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b="0" i="0" dirty="0" smtClean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yellow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50%  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b="0" i="0" dirty="0" smtClean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blue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100% 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b="0" i="0" dirty="0" smtClean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green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38160" y="6002383"/>
            <a:ext cx="2978331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Presented by Nandini Doppalapudi</a:t>
            </a:r>
          </a:p>
        </p:txBody>
      </p:sp>
    </p:spTree>
    <p:extLst>
      <p:ext uri="{BB962C8B-B14F-4D97-AF65-F5344CB8AC3E}">
        <p14:creationId xmlns:p14="http://schemas.microsoft.com/office/powerpoint/2010/main" val="32880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4487332"/>
            <a:ext cx="11769634" cy="15070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Farheen MohamMAd  Nandini Doppalapudi   Priyanka galla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09" y="1454090"/>
            <a:ext cx="2477089" cy="2730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454089"/>
            <a:ext cx="2547258" cy="2846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4" y="1441026"/>
            <a:ext cx="2769326" cy="27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70" y="437607"/>
            <a:ext cx="7608115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ML Vs CS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7" r="32057"/>
          <a:stretch>
            <a:fillRect/>
          </a:stretch>
        </p:blipFill>
        <p:spPr bwMode="auto">
          <a:xfrm>
            <a:off x="6884302" y="1896532"/>
            <a:ext cx="3357155" cy="34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892" y="2777066"/>
            <a:ext cx="5577840" cy="2048933"/>
          </a:xfrm>
        </p:spPr>
        <p:txBody>
          <a:bodyPr>
            <a:normAutofit fontScale="25000" lnSpcReduction="20000"/>
          </a:bodyPr>
          <a:lstStyle/>
          <a:p>
            <a:endParaRPr lang="en-US" sz="9600" dirty="0" smtClean="0">
              <a:solidFill>
                <a:schemeClr val="bg1"/>
              </a:solidFill>
            </a:endParaRPr>
          </a:p>
          <a:p>
            <a:r>
              <a:rPr lang="en-US" sz="9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9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What made us to go beyond HTML?</a:t>
            </a:r>
            <a:endParaRPr lang="en-US" sz="9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9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9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CSS?</a:t>
            </a:r>
          </a:p>
          <a:p>
            <a:endParaRPr lang="en-US" sz="5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  <p:pic>
        <p:nvPicPr>
          <p:cNvPr id="1026" name="Picture 2" descr="Image result for html vs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594" y="1896532"/>
            <a:ext cx="6113417" cy="379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9131" y="6218401"/>
            <a:ext cx="2468880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Farheen Mohammad</a:t>
            </a:r>
          </a:p>
        </p:txBody>
      </p:sp>
    </p:spTree>
    <p:extLst>
      <p:ext uri="{BB962C8B-B14F-4D97-AF65-F5344CB8AC3E}">
        <p14:creationId xmlns:p14="http://schemas.microsoft.com/office/powerpoint/2010/main" val="6910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3326"/>
            <a:ext cx="8534400" cy="705393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1606730"/>
            <a:ext cx="6003972" cy="3801293"/>
          </a:xfrm>
        </p:spPr>
        <p:txBody>
          <a:bodyPr>
            <a:normAutofit fontScale="70000" lnSpcReduction="20000"/>
          </a:bodyPr>
          <a:lstStyle/>
          <a:p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CSS everything is a box.</a:t>
            </a:r>
          </a:p>
          <a:p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box can have a</a:t>
            </a:r>
          </a:p>
          <a:p>
            <a:pPr marL="0" indent="0">
              <a:buNone/>
            </a:pP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Padding</a:t>
            </a:r>
          </a:p>
          <a:p>
            <a:pPr marL="0" indent="0">
              <a:buNone/>
            </a:pP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Border</a:t>
            </a:r>
            <a:endParaRPr lang="en-US" sz="5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Margin</a:t>
            </a:r>
          </a:p>
          <a:p>
            <a:pPr marL="0" indent="0">
              <a:buNone/>
            </a:pPr>
            <a:endParaRPr lang="en-US" sz="4400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2" descr="Image result for css box imag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15" y="1021395"/>
            <a:ext cx="4850793" cy="349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218612" y="6172200"/>
            <a:ext cx="2425396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Farheen Mohammad</a:t>
            </a:r>
          </a:p>
        </p:txBody>
      </p:sp>
    </p:spTree>
    <p:extLst>
      <p:ext uri="{BB962C8B-B14F-4D97-AF65-F5344CB8AC3E}">
        <p14:creationId xmlns:p14="http://schemas.microsoft.com/office/powerpoint/2010/main" val="35336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0630"/>
            <a:ext cx="8534400" cy="809896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CSS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476103"/>
            <a:ext cx="8534400" cy="41409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of 3 types: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Style Sheet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Internal or Embedded Style 	Sheet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External Style Sheets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9218611" y="6172200"/>
            <a:ext cx="2498771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Farheen Mohammad</a:t>
            </a:r>
          </a:p>
        </p:txBody>
      </p:sp>
    </p:spTree>
    <p:extLst>
      <p:ext uri="{BB962C8B-B14F-4D97-AF65-F5344CB8AC3E}">
        <p14:creationId xmlns:p14="http://schemas.microsoft.com/office/powerpoint/2010/main" val="10095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150" y="274320"/>
            <a:ext cx="6070462" cy="692331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19349"/>
            <a:ext cx="10667412" cy="4852851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The specified styling is applied to many elements.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One element can have multiple classes separated by spaces.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specified styling is applied to exactly one element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9117874" y="6172200"/>
            <a:ext cx="2834640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Farheen Mohammad</a:t>
            </a:r>
          </a:p>
        </p:txBody>
      </p:sp>
    </p:spTree>
    <p:extLst>
      <p:ext uri="{BB962C8B-B14F-4D97-AF65-F5344CB8AC3E}">
        <p14:creationId xmlns:p14="http://schemas.microsoft.com/office/powerpoint/2010/main" val="40028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451"/>
            <a:ext cx="8534400" cy="100584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32857"/>
            <a:ext cx="8903925" cy="490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for class and id:</a:t>
            </a:r>
          </a:p>
          <a:p>
            <a:pPr marL="0" indent="0">
              <a:buNone/>
            </a:pP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element1 { color: blue; }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.element2 { font-size: 0.5em; }</a:t>
            </a:r>
          </a:p>
          <a:p>
            <a:pPr marL="0" indent="0">
              <a:buNone/>
            </a:pP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#heading1 { align-content : center; }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#para1 { background-color: green; }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9218611" y="6172200"/>
            <a:ext cx="2681650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Farheen Mohammad</a:t>
            </a:r>
          </a:p>
        </p:txBody>
      </p:sp>
    </p:spTree>
    <p:extLst>
      <p:ext uri="{BB962C8B-B14F-4D97-AF65-F5344CB8AC3E}">
        <p14:creationId xmlns:p14="http://schemas.microsoft.com/office/powerpoint/2010/main" val="22794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17566"/>
            <a:ext cx="8534400" cy="1240971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Properties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54925"/>
            <a:ext cx="8534400" cy="437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CSS properties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 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 properties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9039497" y="6172200"/>
            <a:ext cx="2860766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Farheen Mohammad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56755"/>
            <a:ext cx="9661571" cy="1632856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Flexbox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02230"/>
            <a:ext cx="8534400" cy="488550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tool used for responsive web design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one-dimensional layout model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in alignment and distribution of space among various elements in a web page.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8791303" y="6022613"/>
            <a:ext cx="2952203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Presented by Nandini Doppalapudi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299</TotalTime>
  <Words>340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Times New Roman</vt:lpstr>
      <vt:lpstr>Wingdings</vt:lpstr>
      <vt:lpstr>Wingdings 3</vt:lpstr>
      <vt:lpstr>Slice</vt:lpstr>
      <vt:lpstr>Team 2:</vt:lpstr>
      <vt:lpstr>Farheen MohamMAd  Nandini Doppalapudi   Priyanka galla</vt:lpstr>
      <vt:lpstr>Introduction</vt:lpstr>
      <vt:lpstr>Introduction</vt:lpstr>
      <vt:lpstr>Types of CSS</vt:lpstr>
      <vt:lpstr>CSS Selectors</vt:lpstr>
      <vt:lpstr>CSS Selectors</vt:lpstr>
      <vt:lpstr>CSS Properties</vt:lpstr>
      <vt:lpstr>CSS Flexbox</vt:lpstr>
      <vt:lpstr>CSS Flexbox</vt:lpstr>
      <vt:lpstr>CSS Grid</vt:lpstr>
      <vt:lpstr>CSS Grid</vt:lpstr>
      <vt:lpstr>CSS Animation</vt:lpstr>
      <vt:lpstr>CSS Animation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Galla,Priyanka</dc:creator>
  <cp:lastModifiedBy>Galla,Priyanka</cp:lastModifiedBy>
  <cp:revision>34</cp:revision>
  <dcterms:created xsi:type="dcterms:W3CDTF">2019-02-05T05:01:15Z</dcterms:created>
  <dcterms:modified xsi:type="dcterms:W3CDTF">2019-02-05T21:49:52Z</dcterms:modified>
</cp:coreProperties>
</file>